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302" r:id="rId5"/>
    <p:sldId id="292" r:id="rId6"/>
    <p:sldId id="276" r:id="rId7"/>
    <p:sldId id="296" r:id="rId8"/>
    <p:sldId id="309" r:id="rId9"/>
    <p:sldId id="313" r:id="rId10"/>
    <p:sldId id="316" r:id="rId11"/>
    <p:sldId id="314" r:id="rId12"/>
    <p:sldId id="317" r:id="rId13"/>
    <p:sldId id="277" r:id="rId14"/>
    <p:sldId id="298" r:id="rId15"/>
    <p:sldId id="278" r:id="rId16"/>
    <p:sldId id="318" r:id="rId17"/>
    <p:sldId id="319" r:id="rId18"/>
    <p:sldId id="299" r:id="rId19"/>
    <p:sldId id="301" r:id="rId20"/>
    <p:sldId id="300" r:id="rId21"/>
    <p:sldId id="293" r:id="rId22"/>
    <p:sldId id="310" r:id="rId23"/>
    <p:sldId id="315" r:id="rId24"/>
    <p:sldId id="311" r:id="rId25"/>
    <p:sldId id="312" r:id="rId26"/>
    <p:sldId id="320" r:id="rId27"/>
    <p:sldId id="321" r:id="rId28"/>
    <p:sldId id="322" r:id="rId29"/>
    <p:sldId id="303" r:id="rId30"/>
    <p:sldId id="28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AEC2D8"/>
    <a:srgbClr val="446992"/>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634"/>
  </p:normalViewPr>
  <p:slideViewPr>
    <p:cSldViewPr snapToGrid="0" showGuides="1">
      <p:cViewPr varScale="1">
        <p:scale>
          <a:sx n="85" d="100"/>
          <a:sy n="85" d="100"/>
        </p:scale>
        <p:origin x="547"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a Nithya" userId="a39b70d4b0eed4c3" providerId="LiveId" clId="{F1FDD7ED-4970-4677-85AF-31A54C4EEE93}"/>
    <pc:docChg chg="undo custSel addSld delSld modSld sldOrd">
      <pc:chgData name="Billa Nithya" userId="a39b70d4b0eed4c3" providerId="LiveId" clId="{F1FDD7ED-4970-4677-85AF-31A54C4EEE93}" dt="2022-12-06T08:35:23.832" v="1130" actId="2711"/>
      <pc:docMkLst>
        <pc:docMk/>
      </pc:docMkLst>
      <pc:sldChg chg="modSp">
        <pc:chgData name="Billa Nithya" userId="a39b70d4b0eed4c3" providerId="LiveId" clId="{F1FDD7ED-4970-4677-85AF-31A54C4EEE93}" dt="2022-12-06T06:20:12.066" v="1070" actId="2711"/>
        <pc:sldMkLst>
          <pc:docMk/>
          <pc:sldMk cId="77554804" sldId="276"/>
        </pc:sldMkLst>
        <pc:spChg chg="mod">
          <ac:chgData name="Billa Nithya" userId="a39b70d4b0eed4c3" providerId="LiveId" clId="{F1FDD7ED-4970-4677-85AF-31A54C4EEE93}" dt="2022-12-06T06:20:12.066" v="1070" actId="2711"/>
          <ac:spMkLst>
            <pc:docMk/>
            <pc:sldMk cId="77554804" sldId="276"/>
            <ac:spMk id="20" creationId="{CC0093B1-77CC-1E61-FB22-E136F94EABD2}"/>
          </ac:spMkLst>
        </pc:spChg>
      </pc:sldChg>
      <pc:sldChg chg="modSp mod">
        <pc:chgData name="Billa Nithya" userId="a39b70d4b0eed4c3" providerId="LiveId" clId="{F1FDD7ED-4970-4677-85AF-31A54C4EEE93}" dt="2022-12-06T04:32:57.189" v="89" actId="20577"/>
        <pc:sldMkLst>
          <pc:docMk/>
          <pc:sldMk cId="2478079616" sldId="277"/>
        </pc:sldMkLst>
        <pc:spChg chg="mod">
          <ac:chgData name="Billa Nithya" userId="a39b70d4b0eed4c3" providerId="LiveId" clId="{F1FDD7ED-4970-4677-85AF-31A54C4EEE93}" dt="2022-12-06T04:32:57.189" v="89" actId="20577"/>
          <ac:spMkLst>
            <pc:docMk/>
            <pc:sldMk cId="2478079616" sldId="277"/>
            <ac:spMk id="46" creationId="{4D761329-3BEF-0173-1328-A4DB26572AFF}"/>
          </ac:spMkLst>
        </pc:spChg>
      </pc:sldChg>
      <pc:sldChg chg="delSp modSp mod">
        <pc:chgData name="Billa Nithya" userId="a39b70d4b0eed4c3" providerId="LiveId" clId="{F1FDD7ED-4970-4677-85AF-31A54C4EEE93}" dt="2022-12-06T06:21:31.204" v="1079" actId="478"/>
        <pc:sldMkLst>
          <pc:docMk/>
          <pc:sldMk cId="1640288181" sldId="278"/>
        </pc:sldMkLst>
        <pc:spChg chg="del mod">
          <ac:chgData name="Billa Nithya" userId="a39b70d4b0eed4c3" providerId="LiveId" clId="{F1FDD7ED-4970-4677-85AF-31A54C4EEE93}" dt="2022-12-06T06:21:23.408" v="1076" actId="478"/>
          <ac:spMkLst>
            <pc:docMk/>
            <pc:sldMk cId="1640288181" sldId="278"/>
            <ac:spMk id="2" creationId="{605252C7-0F3C-4547-73C9-C59FA2FC43CA}"/>
          </ac:spMkLst>
        </pc:spChg>
        <pc:spChg chg="del mod">
          <ac:chgData name="Billa Nithya" userId="a39b70d4b0eed4c3" providerId="LiveId" clId="{F1FDD7ED-4970-4677-85AF-31A54C4EEE93}" dt="2022-12-06T06:21:31.204" v="1079" actId="478"/>
          <ac:spMkLst>
            <pc:docMk/>
            <pc:sldMk cId="1640288181" sldId="278"/>
            <ac:spMk id="8" creationId="{CFA8B549-5835-0C7F-9027-5D0D38A50DEB}"/>
          </ac:spMkLst>
        </pc:spChg>
        <pc:spChg chg="mod">
          <ac:chgData name="Billa Nithya" userId="a39b70d4b0eed4c3" providerId="LiveId" clId="{F1FDD7ED-4970-4677-85AF-31A54C4EEE93}" dt="2022-12-06T04:24:29.563" v="0" actId="1076"/>
          <ac:spMkLst>
            <pc:docMk/>
            <pc:sldMk cId="1640288181" sldId="278"/>
            <ac:spMk id="10" creationId="{4C6EC6F6-F346-241D-C2AD-CEA21AF2E091}"/>
          </ac:spMkLst>
        </pc:spChg>
      </pc:sldChg>
      <pc:sldChg chg="modSp mod">
        <pc:chgData name="Billa Nithya" userId="a39b70d4b0eed4c3" providerId="LiveId" clId="{F1FDD7ED-4970-4677-85AF-31A54C4EEE93}" dt="2022-12-06T06:19:52.121" v="1069" actId="1076"/>
        <pc:sldMkLst>
          <pc:docMk/>
          <pc:sldMk cId="3898447929" sldId="292"/>
        </pc:sldMkLst>
        <pc:spChg chg="mod">
          <ac:chgData name="Billa Nithya" userId="a39b70d4b0eed4c3" providerId="LiveId" clId="{F1FDD7ED-4970-4677-85AF-31A54C4EEE93}" dt="2022-12-06T06:19:52.121" v="1069" actId="1076"/>
          <ac:spMkLst>
            <pc:docMk/>
            <pc:sldMk cId="3898447929" sldId="292"/>
            <ac:spMk id="2" creationId="{C2E4A107-43DB-F702-9C91-0DF4B58089BE}"/>
          </ac:spMkLst>
        </pc:spChg>
        <pc:spChg chg="mod">
          <ac:chgData name="Billa Nithya" userId="a39b70d4b0eed4c3" providerId="LiveId" clId="{F1FDD7ED-4970-4677-85AF-31A54C4EEE93}" dt="2022-12-06T06:19:50.292" v="1068" actId="1076"/>
          <ac:spMkLst>
            <pc:docMk/>
            <pc:sldMk cId="3898447929" sldId="292"/>
            <ac:spMk id="7" creationId="{93A3B864-5E85-99D2-93E5-5CA1F4F35DC7}"/>
          </ac:spMkLst>
        </pc:spChg>
      </pc:sldChg>
      <pc:sldChg chg="modSp mod">
        <pc:chgData name="Billa Nithya" userId="a39b70d4b0eed4c3" providerId="LiveId" clId="{F1FDD7ED-4970-4677-85AF-31A54C4EEE93}" dt="2022-12-06T05:54:31.510" v="1010" actId="20577"/>
        <pc:sldMkLst>
          <pc:docMk/>
          <pc:sldMk cId="4182148033" sldId="293"/>
        </pc:sldMkLst>
        <pc:spChg chg="mod">
          <ac:chgData name="Billa Nithya" userId="a39b70d4b0eed4c3" providerId="LiveId" clId="{F1FDD7ED-4970-4677-85AF-31A54C4EEE93}" dt="2022-12-06T05:02:51.838" v="315" actId="6549"/>
          <ac:spMkLst>
            <pc:docMk/>
            <pc:sldMk cId="4182148033" sldId="293"/>
            <ac:spMk id="3" creationId="{6471978A-B77A-1A83-96E8-908195EC7DD1}"/>
          </ac:spMkLst>
        </pc:spChg>
        <pc:spChg chg="mod">
          <ac:chgData name="Billa Nithya" userId="a39b70d4b0eed4c3" providerId="LiveId" clId="{F1FDD7ED-4970-4677-85AF-31A54C4EEE93}" dt="2022-12-06T05:54:31.510" v="1010" actId="20577"/>
          <ac:spMkLst>
            <pc:docMk/>
            <pc:sldMk cId="4182148033" sldId="293"/>
            <ac:spMk id="60" creationId="{0031CE36-F77D-3964-C169-771DBA49D28A}"/>
          </ac:spMkLst>
        </pc:spChg>
      </pc:sldChg>
      <pc:sldChg chg="delSp modSp mod">
        <pc:chgData name="Billa Nithya" userId="a39b70d4b0eed4c3" providerId="LiveId" clId="{F1FDD7ED-4970-4677-85AF-31A54C4EEE93}" dt="2022-12-06T05:49:39.447" v="968" actId="478"/>
        <pc:sldMkLst>
          <pc:docMk/>
          <pc:sldMk cId="2263652652" sldId="299"/>
        </pc:sldMkLst>
        <pc:spChg chg="del mod">
          <ac:chgData name="Billa Nithya" userId="a39b70d4b0eed4c3" providerId="LiveId" clId="{F1FDD7ED-4970-4677-85AF-31A54C4EEE93}" dt="2022-12-06T05:49:39.447" v="968" actId="478"/>
          <ac:spMkLst>
            <pc:docMk/>
            <pc:sldMk cId="2263652652" sldId="299"/>
            <ac:spMk id="8" creationId="{ACD5BF5F-D8FE-5D7E-7AFF-9F9A56AC7D96}"/>
          </ac:spMkLst>
        </pc:spChg>
      </pc:sldChg>
      <pc:sldChg chg="modSp mod">
        <pc:chgData name="Billa Nithya" userId="a39b70d4b0eed4c3" providerId="LiveId" clId="{F1FDD7ED-4970-4677-85AF-31A54C4EEE93}" dt="2022-12-06T06:05:13.783" v="1050" actId="12"/>
        <pc:sldMkLst>
          <pc:docMk/>
          <pc:sldMk cId="3506156528" sldId="303"/>
        </pc:sldMkLst>
        <pc:spChg chg="mod">
          <ac:chgData name="Billa Nithya" userId="a39b70d4b0eed4c3" providerId="LiveId" clId="{F1FDD7ED-4970-4677-85AF-31A54C4EEE93}" dt="2022-12-06T06:05:13.783" v="1050" actId="12"/>
          <ac:spMkLst>
            <pc:docMk/>
            <pc:sldMk cId="3506156528" sldId="303"/>
            <ac:spMk id="3" creationId="{1210E64B-7D59-ED40-E86A-AE5D4C82C398}"/>
          </ac:spMkLst>
        </pc:spChg>
      </pc:sldChg>
      <pc:sldChg chg="del">
        <pc:chgData name="Billa Nithya" userId="a39b70d4b0eed4c3" providerId="LiveId" clId="{F1FDD7ED-4970-4677-85AF-31A54C4EEE93}" dt="2022-12-06T05:12:17.247" v="490" actId="47"/>
        <pc:sldMkLst>
          <pc:docMk/>
          <pc:sldMk cId="300982472" sldId="304"/>
        </pc:sldMkLst>
      </pc:sldChg>
      <pc:sldChg chg="del">
        <pc:chgData name="Billa Nithya" userId="a39b70d4b0eed4c3" providerId="LiveId" clId="{F1FDD7ED-4970-4677-85AF-31A54C4EEE93}" dt="2022-12-06T05:12:09.598" v="488" actId="47"/>
        <pc:sldMkLst>
          <pc:docMk/>
          <pc:sldMk cId="1183513630" sldId="305"/>
        </pc:sldMkLst>
      </pc:sldChg>
      <pc:sldChg chg="del">
        <pc:chgData name="Billa Nithya" userId="a39b70d4b0eed4c3" providerId="LiveId" clId="{F1FDD7ED-4970-4677-85AF-31A54C4EEE93}" dt="2022-12-06T05:12:13.716" v="489" actId="47"/>
        <pc:sldMkLst>
          <pc:docMk/>
          <pc:sldMk cId="1584498441" sldId="306"/>
        </pc:sldMkLst>
      </pc:sldChg>
      <pc:sldChg chg="del">
        <pc:chgData name="Billa Nithya" userId="a39b70d4b0eed4c3" providerId="LiveId" clId="{F1FDD7ED-4970-4677-85AF-31A54C4EEE93}" dt="2022-12-06T05:12:20.681" v="491" actId="47"/>
        <pc:sldMkLst>
          <pc:docMk/>
          <pc:sldMk cId="3159299981" sldId="307"/>
        </pc:sldMkLst>
      </pc:sldChg>
      <pc:sldChg chg="del">
        <pc:chgData name="Billa Nithya" userId="a39b70d4b0eed4c3" providerId="LiveId" clId="{F1FDD7ED-4970-4677-85AF-31A54C4EEE93}" dt="2022-12-06T05:12:06.210" v="487" actId="47"/>
        <pc:sldMkLst>
          <pc:docMk/>
          <pc:sldMk cId="2263205991" sldId="308"/>
        </pc:sldMkLst>
      </pc:sldChg>
      <pc:sldChg chg="modSp mod">
        <pc:chgData name="Billa Nithya" userId="a39b70d4b0eed4c3" providerId="LiveId" clId="{F1FDD7ED-4970-4677-85AF-31A54C4EEE93}" dt="2022-12-06T07:54:08.771" v="1085" actId="20577"/>
        <pc:sldMkLst>
          <pc:docMk/>
          <pc:sldMk cId="3802170277" sldId="309"/>
        </pc:sldMkLst>
        <pc:spChg chg="mod">
          <ac:chgData name="Billa Nithya" userId="a39b70d4b0eed4c3" providerId="LiveId" clId="{F1FDD7ED-4970-4677-85AF-31A54C4EEE93}" dt="2022-12-06T07:54:08.771" v="1085" actId="20577"/>
          <ac:spMkLst>
            <pc:docMk/>
            <pc:sldMk cId="3802170277" sldId="309"/>
            <ac:spMk id="2" creationId="{43B51922-3C9F-79C0-71F4-A533CB58AAAF}"/>
          </ac:spMkLst>
        </pc:spChg>
      </pc:sldChg>
      <pc:sldChg chg="modSp mod">
        <pc:chgData name="Billa Nithya" userId="a39b70d4b0eed4c3" providerId="LiveId" clId="{F1FDD7ED-4970-4677-85AF-31A54C4EEE93}" dt="2022-12-06T06:10:20.177" v="1066" actId="20577"/>
        <pc:sldMkLst>
          <pc:docMk/>
          <pc:sldMk cId="705349170" sldId="310"/>
        </pc:sldMkLst>
        <pc:spChg chg="mod">
          <ac:chgData name="Billa Nithya" userId="a39b70d4b0eed4c3" providerId="LiveId" clId="{F1FDD7ED-4970-4677-85AF-31A54C4EEE93}" dt="2022-12-06T06:10:20.177" v="1066" actId="20577"/>
          <ac:spMkLst>
            <pc:docMk/>
            <pc:sldMk cId="705349170" sldId="310"/>
            <ac:spMk id="2" creationId="{FE3280D5-12AC-0870-0BC3-EAAA3C1ADB15}"/>
          </ac:spMkLst>
        </pc:spChg>
      </pc:sldChg>
      <pc:sldChg chg="modSp mod ord">
        <pc:chgData name="Billa Nithya" userId="a39b70d4b0eed4c3" providerId="LiveId" clId="{F1FDD7ED-4970-4677-85AF-31A54C4EEE93}" dt="2022-12-06T06:06:42.583" v="1056" actId="20577"/>
        <pc:sldMkLst>
          <pc:docMk/>
          <pc:sldMk cId="3772609715" sldId="311"/>
        </pc:sldMkLst>
        <pc:spChg chg="mod">
          <ac:chgData name="Billa Nithya" userId="a39b70d4b0eed4c3" providerId="LiveId" clId="{F1FDD7ED-4970-4677-85AF-31A54C4EEE93}" dt="2022-12-06T06:06:42.583" v="1056" actId="20577"/>
          <ac:spMkLst>
            <pc:docMk/>
            <pc:sldMk cId="3772609715" sldId="311"/>
            <ac:spMk id="2" creationId="{5C0E09B8-8595-E452-96E6-E655E022AC82}"/>
          </ac:spMkLst>
        </pc:spChg>
      </pc:sldChg>
      <pc:sldChg chg="addSp delSp modSp mod">
        <pc:chgData name="Billa Nithya" userId="a39b70d4b0eed4c3" providerId="LiveId" clId="{F1FDD7ED-4970-4677-85AF-31A54C4EEE93}" dt="2022-12-06T05:04:52.310" v="415" actId="20577"/>
        <pc:sldMkLst>
          <pc:docMk/>
          <pc:sldMk cId="3109668652" sldId="312"/>
        </pc:sldMkLst>
        <pc:spChg chg="add del mod">
          <ac:chgData name="Billa Nithya" userId="a39b70d4b0eed4c3" providerId="LiveId" clId="{F1FDD7ED-4970-4677-85AF-31A54C4EEE93}" dt="2022-12-06T05:04:52.310" v="415" actId="20577"/>
          <ac:spMkLst>
            <pc:docMk/>
            <pc:sldMk cId="3109668652" sldId="312"/>
            <ac:spMk id="3" creationId="{8384E323-A7EA-3608-E7B7-FEEA60A496CA}"/>
          </ac:spMkLst>
        </pc:spChg>
        <pc:spChg chg="mod">
          <ac:chgData name="Billa Nithya" userId="a39b70d4b0eed4c3" providerId="LiveId" clId="{F1FDD7ED-4970-4677-85AF-31A54C4EEE93}" dt="2022-12-06T05:03:09.785" v="316" actId="1076"/>
          <ac:spMkLst>
            <pc:docMk/>
            <pc:sldMk cId="3109668652" sldId="312"/>
            <ac:spMk id="9" creationId="{CA04FBB3-03FD-BE36-4E41-125172BA9DDB}"/>
          </ac:spMkLst>
        </pc:spChg>
      </pc:sldChg>
      <pc:sldChg chg="addSp delSp modSp new mod ord">
        <pc:chgData name="Billa Nithya" userId="a39b70d4b0eed4c3" providerId="LiveId" clId="{F1FDD7ED-4970-4677-85AF-31A54C4EEE93}" dt="2022-12-06T05:35:06.144" v="890"/>
        <pc:sldMkLst>
          <pc:docMk/>
          <pc:sldMk cId="148943857" sldId="313"/>
        </pc:sldMkLst>
        <pc:spChg chg="mod">
          <ac:chgData name="Billa Nithya" userId="a39b70d4b0eed4c3" providerId="LiveId" clId="{F1FDD7ED-4970-4677-85AF-31A54C4EEE93}" dt="2022-12-06T04:27:54.237" v="20" actId="20577"/>
          <ac:spMkLst>
            <pc:docMk/>
            <pc:sldMk cId="148943857" sldId="313"/>
            <ac:spMk id="2" creationId="{60BA5853-5619-AC71-7305-3E38A026BFF7}"/>
          </ac:spMkLst>
        </pc:spChg>
        <pc:spChg chg="del">
          <ac:chgData name="Billa Nithya" userId="a39b70d4b0eed4c3" providerId="LiveId" clId="{F1FDD7ED-4970-4677-85AF-31A54C4EEE93}" dt="2022-12-06T04:28:22.053" v="22" actId="478"/>
          <ac:spMkLst>
            <pc:docMk/>
            <pc:sldMk cId="148943857" sldId="313"/>
            <ac:spMk id="3" creationId="{7E4ED2AE-5EB0-4663-44C3-22E00FB63C58}"/>
          </ac:spMkLst>
        </pc:spChg>
        <pc:spChg chg="del mod">
          <ac:chgData name="Billa Nithya" userId="a39b70d4b0eed4c3" providerId="LiveId" clId="{F1FDD7ED-4970-4677-85AF-31A54C4EEE93}" dt="2022-12-06T04:28:33.212" v="36" actId="478"/>
          <ac:spMkLst>
            <pc:docMk/>
            <pc:sldMk cId="148943857" sldId="313"/>
            <ac:spMk id="4" creationId="{9A788CE7-7EAA-864A-3D1E-59C424A72C6A}"/>
          </ac:spMkLst>
        </pc:spChg>
        <pc:spChg chg="add mod">
          <ac:chgData name="Billa Nithya" userId="a39b70d4b0eed4c3" providerId="LiveId" clId="{F1FDD7ED-4970-4677-85AF-31A54C4EEE93}" dt="2022-12-06T04:30:37.151" v="55" actId="1076"/>
          <ac:spMkLst>
            <pc:docMk/>
            <pc:sldMk cId="148943857" sldId="313"/>
            <ac:spMk id="6" creationId="{E5964CBC-3EDA-AC0D-8AB7-D3DC47174829}"/>
          </ac:spMkLst>
        </pc:spChg>
        <pc:spChg chg="add del mod">
          <ac:chgData name="Billa Nithya" userId="a39b70d4b0eed4c3" providerId="LiveId" clId="{F1FDD7ED-4970-4677-85AF-31A54C4EEE93}" dt="2022-12-06T04:30:15.933" v="48"/>
          <ac:spMkLst>
            <pc:docMk/>
            <pc:sldMk cId="148943857" sldId="313"/>
            <ac:spMk id="8" creationId="{C4DA6EB9-64D8-D842-CF34-849954D7B1D3}"/>
          </ac:spMkLst>
        </pc:spChg>
        <pc:spChg chg="add mod">
          <ac:chgData name="Billa Nithya" userId="a39b70d4b0eed4c3" providerId="LiveId" clId="{F1FDD7ED-4970-4677-85AF-31A54C4EEE93}" dt="2022-12-06T04:31:26.705" v="82" actId="20577"/>
          <ac:spMkLst>
            <pc:docMk/>
            <pc:sldMk cId="148943857" sldId="313"/>
            <ac:spMk id="10" creationId="{F96C68A2-46DE-99C3-8EF1-E3899D58279C}"/>
          </ac:spMkLst>
        </pc:spChg>
      </pc:sldChg>
      <pc:sldChg chg="addSp delSp modSp new mod modAnim">
        <pc:chgData name="Billa Nithya" userId="a39b70d4b0eed4c3" providerId="LiveId" clId="{F1FDD7ED-4970-4677-85AF-31A54C4EEE93}" dt="2022-12-06T05:30:26.287" v="877" actId="14100"/>
        <pc:sldMkLst>
          <pc:docMk/>
          <pc:sldMk cId="2507743484" sldId="314"/>
        </pc:sldMkLst>
        <pc:spChg chg="del">
          <ac:chgData name="Billa Nithya" userId="a39b70d4b0eed4c3" providerId="LiveId" clId="{F1FDD7ED-4970-4677-85AF-31A54C4EEE93}" dt="2022-12-06T04:34:10.865" v="92" actId="478"/>
          <ac:spMkLst>
            <pc:docMk/>
            <pc:sldMk cId="2507743484" sldId="314"/>
            <ac:spMk id="2" creationId="{770167DF-FF7D-303E-8B7C-C1731C3C661B}"/>
          </ac:spMkLst>
        </pc:spChg>
        <pc:spChg chg="del">
          <ac:chgData name="Billa Nithya" userId="a39b70d4b0eed4c3" providerId="LiveId" clId="{F1FDD7ED-4970-4677-85AF-31A54C4EEE93}" dt="2022-12-06T04:34:08.132" v="91" actId="478"/>
          <ac:spMkLst>
            <pc:docMk/>
            <pc:sldMk cId="2507743484" sldId="314"/>
            <ac:spMk id="3" creationId="{0D8C89C0-F87E-14B6-44C1-6074ECA74187}"/>
          </ac:spMkLst>
        </pc:spChg>
        <pc:spChg chg="del mod">
          <ac:chgData name="Billa Nithya" userId="a39b70d4b0eed4c3" providerId="LiveId" clId="{F1FDD7ED-4970-4677-85AF-31A54C4EEE93}" dt="2022-12-06T04:37:16.115" v="127" actId="478"/>
          <ac:spMkLst>
            <pc:docMk/>
            <pc:sldMk cId="2507743484" sldId="314"/>
            <ac:spMk id="4" creationId="{DF733C12-B2F7-AE48-3488-37AFD4C03724}"/>
          </ac:spMkLst>
        </pc:spChg>
        <pc:spChg chg="add mod">
          <ac:chgData name="Billa Nithya" userId="a39b70d4b0eed4c3" providerId="LiveId" clId="{F1FDD7ED-4970-4677-85AF-31A54C4EEE93}" dt="2022-12-06T04:58:43.586" v="207" actId="255"/>
          <ac:spMkLst>
            <pc:docMk/>
            <pc:sldMk cId="2507743484" sldId="314"/>
            <ac:spMk id="5" creationId="{89D989BE-0200-1C5F-88B6-1F8724AD8677}"/>
          </ac:spMkLst>
        </pc:spChg>
        <pc:spChg chg="add mod">
          <ac:chgData name="Billa Nithya" userId="a39b70d4b0eed4c3" providerId="LiveId" clId="{F1FDD7ED-4970-4677-85AF-31A54C4EEE93}" dt="2022-12-06T04:59:01.419" v="208" actId="255"/>
          <ac:spMkLst>
            <pc:docMk/>
            <pc:sldMk cId="2507743484" sldId="314"/>
            <ac:spMk id="6" creationId="{3879F9DE-465C-7A28-5E58-A1A3C2DED513}"/>
          </ac:spMkLst>
        </pc:spChg>
        <pc:spChg chg="add mod">
          <ac:chgData name="Billa Nithya" userId="a39b70d4b0eed4c3" providerId="LiveId" clId="{F1FDD7ED-4970-4677-85AF-31A54C4EEE93}" dt="2022-12-06T04:59:27.204" v="212" actId="255"/>
          <ac:spMkLst>
            <pc:docMk/>
            <pc:sldMk cId="2507743484" sldId="314"/>
            <ac:spMk id="7" creationId="{224762B7-C964-D874-CC51-962D9EAC811D}"/>
          </ac:spMkLst>
        </pc:spChg>
        <pc:spChg chg="add mod">
          <ac:chgData name="Billa Nithya" userId="a39b70d4b0eed4c3" providerId="LiveId" clId="{F1FDD7ED-4970-4677-85AF-31A54C4EEE93}" dt="2022-12-06T04:59:16.478" v="210" actId="20577"/>
          <ac:spMkLst>
            <pc:docMk/>
            <pc:sldMk cId="2507743484" sldId="314"/>
            <ac:spMk id="8" creationId="{2D93D8FA-B7CF-D572-EA56-48C1E503F3F2}"/>
          </ac:spMkLst>
        </pc:spChg>
        <pc:spChg chg="add mod">
          <ac:chgData name="Billa Nithya" userId="a39b70d4b0eed4c3" providerId="LiveId" clId="{F1FDD7ED-4970-4677-85AF-31A54C4EEE93}" dt="2022-12-06T04:59:43.587" v="214" actId="255"/>
          <ac:spMkLst>
            <pc:docMk/>
            <pc:sldMk cId="2507743484" sldId="314"/>
            <ac:spMk id="9" creationId="{5F927CB2-980C-31EA-0B0F-0402241D9500}"/>
          </ac:spMkLst>
        </pc:spChg>
        <pc:spChg chg="add mod">
          <ac:chgData name="Billa Nithya" userId="a39b70d4b0eed4c3" providerId="LiveId" clId="{F1FDD7ED-4970-4677-85AF-31A54C4EEE93}" dt="2022-12-06T04:59:34.464" v="213" actId="255"/>
          <ac:spMkLst>
            <pc:docMk/>
            <pc:sldMk cId="2507743484" sldId="314"/>
            <ac:spMk id="10" creationId="{1C1FBE1B-5B4B-7299-3A26-C476FD89E8F5}"/>
          </ac:spMkLst>
        </pc:spChg>
        <pc:spChg chg="add mod">
          <ac:chgData name="Billa Nithya" userId="a39b70d4b0eed4c3" providerId="LiveId" clId="{F1FDD7ED-4970-4677-85AF-31A54C4EEE93}" dt="2022-12-06T05:00:47.774" v="216" actId="255"/>
          <ac:spMkLst>
            <pc:docMk/>
            <pc:sldMk cId="2507743484" sldId="314"/>
            <ac:spMk id="11" creationId="{732184DF-612D-7E0E-887A-D6B47C6E6242}"/>
          </ac:spMkLst>
        </pc:spChg>
        <pc:spChg chg="add mod">
          <ac:chgData name="Billa Nithya" userId="a39b70d4b0eed4c3" providerId="LiveId" clId="{F1FDD7ED-4970-4677-85AF-31A54C4EEE93}" dt="2022-12-06T05:00:41.331" v="215" actId="255"/>
          <ac:spMkLst>
            <pc:docMk/>
            <pc:sldMk cId="2507743484" sldId="314"/>
            <ac:spMk id="12" creationId="{ED8C3713-ADDA-4365-3C44-4DD2D0432C9F}"/>
          </ac:spMkLst>
        </pc:spChg>
        <pc:spChg chg="add mod">
          <ac:chgData name="Billa Nithya" userId="a39b70d4b0eed4c3" providerId="LiveId" clId="{F1FDD7ED-4970-4677-85AF-31A54C4EEE93}" dt="2022-12-06T04:36:24.250" v="116" actId="207"/>
          <ac:spMkLst>
            <pc:docMk/>
            <pc:sldMk cId="2507743484" sldId="314"/>
            <ac:spMk id="13" creationId="{3D60FE10-6B7A-2223-CDFC-2FA5254AA386}"/>
          </ac:spMkLst>
        </pc:spChg>
        <pc:spChg chg="add mod">
          <ac:chgData name="Billa Nithya" userId="a39b70d4b0eed4c3" providerId="LiveId" clId="{F1FDD7ED-4970-4677-85AF-31A54C4EEE93}" dt="2022-12-06T04:36:37.415" v="119" actId="207"/>
          <ac:spMkLst>
            <pc:docMk/>
            <pc:sldMk cId="2507743484" sldId="314"/>
            <ac:spMk id="14" creationId="{E300D0FC-244B-6910-01F7-C52FA404D890}"/>
          </ac:spMkLst>
        </pc:spChg>
        <pc:spChg chg="add mod">
          <ac:chgData name="Billa Nithya" userId="a39b70d4b0eed4c3" providerId="LiveId" clId="{F1FDD7ED-4970-4677-85AF-31A54C4EEE93}" dt="2022-12-06T04:57:11.918" v="185" actId="1076"/>
          <ac:spMkLst>
            <pc:docMk/>
            <pc:sldMk cId="2507743484" sldId="314"/>
            <ac:spMk id="15" creationId="{3B8F1E58-5A99-28AE-0D6D-840A492C4267}"/>
          </ac:spMkLst>
        </pc:spChg>
        <pc:spChg chg="add mod">
          <ac:chgData name="Billa Nithya" userId="a39b70d4b0eed4c3" providerId="LiveId" clId="{F1FDD7ED-4970-4677-85AF-31A54C4EEE93}" dt="2022-12-06T04:56:02.755" v="173" actId="1076"/>
          <ac:spMkLst>
            <pc:docMk/>
            <pc:sldMk cId="2507743484" sldId="314"/>
            <ac:spMk id="16" creationId="{4BC97B2F-DFD2-77A4-51A5-B6C8846C57DF}"/>
          </ac:spMkLst>
        </pc:spChg>
        <pc:spChg chg="add mod">
          <ac:chgData name="Billa Nithya" userId="a39b70d4b0eed4c3" providerId="LiveId" clId="{F1FDD7ED-4970-4677-85AF-31A54C4EEE93}" dt="2022-12-06T04:58:18.190" v="204" actId="14100"/>
          <ac:spMkLst>
            <pc:docMk/>
            <pc:sldMk cId="2507743484" sldId="314"/>
            <ac:spMk id="17" creationId="{E9ED5937-8BAA-B4EA-2124-0F73E2652388}"/>
          </ac:spMkLst>
        </pc:spChg>
        <pc:spChg chg="add mod">
          <ac:chgData name="Billa Nithya" userId="a39b70d4b0eed4c3" providerId="LiveId" clId="{F1FDD7ED-4970-4677-85AF-31A54C4EEE93}" dt="2022-12-06T04:57:21.114" v="188" actId="14100"/>
          <ac:spMkLst>
            <pc:docMk/>
            <pc:sldMk cId="2507743484" sldId="314"/>
            <ac:spMk id="18" creationId="{5FC25331-FA54-6BEF-6F8B-3807A55DE8AC}"/>
          </ac:spMkLst>
        </pc:spChg>
        <pc:spChg chg="add mod">
          <ac:chgData name="Billa Nithya" userId="a39b70d4b0eed4c3" providerId="LiveId" clId="{F1FDD7ED-4970-4677-85AF-31A54C4EEE93}" dt="2022-12-06T04:56:51.392" v="179" actId="14100"/>
          <ac:spMkLst>
            <pc:docMk/>
            <pc:sldMk cId="2507743484" sldId="314"/>
            <ac:spMk id="19" creationId="{FD593461-5596-630B-E8B4-5C8765A74AFD}"/>
          </ac:spMkLst>
        </pc:spChg>
        <pc:spChg chg="add mod">
          <ac:chgData name="Billa Nithya" userId="a39b70d4b0eed4c3" providerId="LiveId" clId="{F1FDD7ED-4970-4677-85AF-31A54C4EEE93}" dt="2022-12-06T04:34:38.336" v="96" actId="1076"/>
          <ac:spMkLst>
            <pc:docMk/>
            <pc:sldMk cId="2507743484" sldId="314"/>
            <ac:spMk id="20" creationId="{906447A1-2230-44F6-DEDA-30DC98B5CBEB}"/>
          </ac:spMkLst>
        </pc:spChg>
        <pc:spChg chg="add mod">
          <ac:chgData name="Billa Nithya" userId="a39b70d4b0eed4c3" providerId="LiveId" clId="{F1FDD7ED-4970-4677-85AF-31A54C4EEE93}" dt="2022-12-06T04:59:18.855" v="211" actId="1076"/>
          <ac:spMkLst>
            <pc:docMk/>
            <pc:sldMk cId="2507743484" sldId="314"/>
            <ac:spMk id="21" creationId="{55E955C0-22D9-0959-F8F2-DDA6E87E7788}"/>
          </ac:spMkLst>
        </pc:spChg>
        <pc:spChg chg="add mod">
          <ac:chgData name="Billa Nithya" userId="a39b70d4b0eed4c3" providerId="LiveId" clId="{F1FDD7ED-4970-4677-85AF-31A54C4EEE93}" dt="2022-12-06T05:30:26.287" v="877" actId="14100"/>
          <ac:spMkLst>
            <pc:docMk/>
            <pc:sldMk cId="2507743484" sldId="314"/>
            <ac:spMk id="22" creationId="{5E5A3E1C-6999-8BFE-834E-9356EFD9F809}"/>
          </ac:spMkLst>
        </pc:spChg>
      </pc:sldChg>
      <pc:sldChg chg="addSp delSp modSp new mod ord">
        <pc:chgData name="Billa Nithya" userId="a39b70d4b0eed4c3" providerId="LiveId" clId="{F1FDD7ED-4970-4677-85AF-31A54C4EEE93}" dt="2022-12-06T06:03:04.348" v="1049" actId="20577"/>
        <pc:sldMkLst>
          <pc:docMk/>
          <pc:sldMk cId="3601174411" sldId="315"/>
        </pc:sldMkLst>
        <pc:spChg chg="del">
          <ac:chgData name="Billa Nithya" userId="a39b70d4b0eed4c3" providerId="LiveId" clId="{F1FDD7ED-4970-4677-85AF-31A54C4EEE93}" dt="2022-12-06T05:13:00.430" v="494" actId="478"/>
          <ac:spMkLst>
            <pc:docMk/>
            <pc:sldMk cId="3601174411" sldId="315"/>
            <ac:spMk id="2" creationId="{4457E5F4-5ED7-8436-04C0-6F51F8B41BC4}"/>
          </ac:spMkLst>
        </pc:spChg>
        <pc:spChg chg="del">
          <ac:chgData name="Billa Nithya" userId="a39b70d4b0eed4c3" providerId="LiveId" clId="{F1FDD7ED-4970-4677-85AF-31A54C4EEE93}" dt="2022-12-06T05:12:58.003" v="493" actId="478"/>
          <ac:spMkLst>
            <pc:docMk/>
            <pc:sldMk cId="3601174411" sldId="315"/>
            <ac:spMk id="3" creationId="{759ECCF1-6486-2D8B-6F7F-363046A6CB07}"/>
          </ac:spMkLst>
        </pc:spChg>
        <pc:spChg chg="mod">
          <ac:chgData name="Billa Nithya" userId="a39b70d4b0eed4c3" providerId="LiveId" clId="{F1FDD7ED-4970-4677-85AF-31A54C4EEE93}" dt="2022-12-06T05:16:26.461" v="635" actId="20577"/>
          <ac:spMkLst>
            <pc:docMk/>
            <pc:sldMk cId="3601174411" sldId="315"/>
            <ac:spMk id="4" creationId="{A2BC0E51-EB7E-EE21-FEC8-C1008D4A5E6F}"/>
          </ac:spMkLst>
        </pc:spChg>
        <pc:spChg chg="add mod">
          <ac:chgData name="Billa Nithya" userId="a39b70d4b0eed4c3" providerId="LiveId" clId="{F1FDD7ED-4970-4677-85AF-31A54C4EEE93}" dt="2022-12-06T06:03:04.348" v="1049" actId="20577"/>
          <ac:spMkLst>
            <pc:docMk/>
            <pc:sldMk cId="3601174411" sldId="315"/>
            <ac:spMk id="8" creationId="{3B65BF81-CCAC-1A0E-CD20-D75BAE195886}"/>
          </ac:spMkLst>
        </pc:spChg>
        <pc:picChg chg="add mod">
          <ac:chgData name="Billa Nithya" userId="a39b70d4b0eed4c3" providerId="LiveId" clId="{F1FDD7ED-4970-4677-85AF-31A54C4EEE93}" dt="2022-12-06T05:13:37.925" v="502" actId="14100"/>
          <ac:picMkLst>
            <pc:docMk/>
            <pc:sldMk cId="3601174411" sldId="315"/>
            <ac:picMk id="5" creationId="{92023B38-6FD3-8E79-B9FE-A55209E33AA3}"/>
          </ac:picMkLst>
        </pc:picChg>
        <pc:picChg chg="add mod">
          <ac:chgData name="Billa Nithya" userId="a39b70d4b0eed4c3" providerId="LiveId" clId="{F1FDD7ED-4970-4677-85AF-31A54C4EEE93}" dt="2022-12-06T05:13:33.167" v="501" actId="1076"/>
          <ac:picMkLst>
            <pc:docMk/>
            <pc:sldMk cId="3601174411" sldId="315"/>
            <ac:picMk id="6" creationId="{7173E4EE-B1F6-6BFC-1B06-772044074F6C}"/>
          </ac:picMkLst>
        </pc:picChg>
      </pc:sldChg>
      <pc:sldChg chg="addSp delSp modSp new mod">
        <pc:chgData name="Billa Nithya" userId="a39b70d4b0eed4c3" providerId="LiveId" clId="{F1FDD7ED-4970-4677-85AF-31A54C4EEE93}" dt="2022-12-06T06:21:00.839" v="1072" actId="478"/>
        <pc:sldMkLst>
          <pc:docMk/>
          <pc:sldMk cId="400092948" sldId="316"/>
        </pc:sldMkLst>
        <pc:spChg chg="mod">
          <ac:chgData name="Billa Nithya" userId="a39b70d4b0eed4c3" providerId="LiveId" clId="{F1FDD7ED-4970-4677-85AF-31A54C4EEE93}" dt="2022-12-06T06:08:45.874" v="1060" actId="20577"/>
          <ac:spMkLst>
            <pc:docMk/>
            <pc:sldMk cId="400092948" sldId="316"/>
            <ac:spMk id="2" creationId="{E7AD31D0-F2C7-E1C3-C0D4-5E1D7C1DBA0F}"/>
          </ac:spMkLst>
        </pc:spChg>
        <pc:spChg chg="del mod">
          <ac:chgData name="Billa Nithya" userId="a39b70d4b0eed4c3" providerId="LiveId" clId="{F1FDD7ED-4970-4677-85AF-31A54C4EEE93}" dt="2022-12-06T05:31:51.971" v="884" actId="478"/>
          <ac:spMkLst>
            <pc:docMk/>
            <pc:sldMk cId="400092948" sldId="316"/>
            <ac:spMk id="3" creationId="{E66603ED-ACA7-F5A1-4C65-6B48BDB62E62}"/>
          </ac:spMkLst>
        </pc:spChg>
        <pc:spChg chg="del mod">
          <ac:chgData name="Billa Nithya" userId="a39b70d4b0eed4c3" providerId="LiveId" clId="{F1FDD7ED-4970-4677-85AF-31A54C4EEE93}" dt="2022-12-06T06:21:00.839" v="1072" actId="478"/>
          <ac:spMkLst>
            <pc:docMk/>
            <pc:sldMk cId="400092948" sldId="316"/>
            <ac:spMk id="4" creationId="{D8046187-BCB1-DAE1-F18C-610AC487188F}"/>
          </ac:spMkLst>
        </pc:spChg>
        <pc:spChg chg="add mod">
          <ac:chgData name="Billa Nithya" userId="a39b70d4b0eed4c3" providerId="LiveId" clId="{F1FDD7ED-4970-4677-85AF-31A54C4EEE93}" dt="2022-12-06T06:09:00.006" v="1062" actId="255"/>
          <ac:spMkLst>
            <pc:docMk/>
            <pc:sldMk cId="400092948" sldId="316"/>
            <ac:spMk id="6" creationId="{8727974A-1572-1D52-04C6-4EEAD2386DFA}"/>
          </ac:spMkLst>
        </pc:spChg>
      </pc:sldChg>
      <pc:sldChg chg="addSp delSp modSp new mod ord">
        <pc:chgData name="Billa Nithya" userId="a39b70d4b0eed4c3" providerId="LiveId" clId="{F1FDD7ED-4970-4677-85AF-31A54C4EEE93}" dt="2022-12-06T06:21:07.566" v="1073" actId="478"/>
        <pc:sldMkLst>
          <pc:docMk/>
          <pc:sldMk cId="183329215" sldId="317"/>
        </pc:sldMkLst>
        <pc:spChg chg="mod">
          <ac:chgData name="Billa Nithya" userId="a39b70d4b0eed4c3" providerId="LiveId" clId="{F1FDD7ED-4970-4677-85AF-31A54C4EEE93}" dt="2022-12-06T05:37:28.458" v="903" actId="255"/>
          <ac:spMkLst>
            <pc:docMk/>
            <pc:sldMk cId="183329215" sldId="317"/>
            <ac:spMk id="2" creationId="{CA18D05C-443B-810F-4169-A71563E25CAF}"/>
          </ac:spMkLst>
        </pc:spChg>
        <pc:spChg chg="del">
          <ac:chgData name="Billa Nithya" userId="a39b70d4b0eed4c3" providerId="LiveId" clId="{F1FDD7ED-4970-4677-85AF-31A54C4EEE93}" dt="2022-12-06T05:36:16.241" v="892" actId="478"/>
          <ac:spMkLst>
            <pc:docMk/>
            <pc:sldMk cId="183329215" sldId="317"/>
            <ac:spMk id="3" creationId="{C572C369-0BC7-3B7F-1341-69AC6E424EA4}"/>
          </ac:spMkLst>
        </pc:spChg>
        <pc:spChg chg="del">
          <ac:chgData name="Billa Nithya" userId="a39b70d4b0eed4c3" providerId="LiveId" clId="{F1FDD7ED-4970-4677-85AF-31A54C4EEE93}" dt="2022-12-06T06:21:07.566" v="1073" actId="478"/>
          <ac:spMkLst>
            <pc:docMk/>
            <pc:sldMk cId="183329215" sldId="317"/>
            <ac:spMk id="4" creationId="{328B721A-ECE9-C621-589E-321BE497572E}"/>
          </ac:spMkLst>
        </pc:spChg>
        <pc:spChg chg="add mod">
          <ac:chgData name="Billa Nithya" userId="a39b70d4b0eed4c3" providerId="LiveId" clId="{F1FDD7ED-4970-4677-85AF-31A54C4EEE93}" dt="2022-12-06T06:01:00.482" v="1024" actId="12"/>
          <ac:spMkLst>
            <pc:docMk/>
            <pc:sldMk cId="183329215" sldId="317"/>
            <ac:spMk id="6" creationId="{C87BF142-8590-74DC-168F-B359C99607AA}"/>
          </ac:spMkLst>
        </pc:spChg>
      </pc:sldChg>
      <pc:sldChg chg="addSp delSp modSp new mod ord">
        <pc:chgData name="Billa Nithya" userId="a39b70d4b0eed4c3" providerId="LiveId" clId="{F1FDD7ED-4970-4677-85AF-31A54C4EEE93}" dt="2022-12-06T08:35:23.832" v="1130" actId="2711"/>
        <pc:sldMkLst>
          <pc:docMk/>
          <pc:sldMk cId="3673350655" sldId="318"/>
        </pc:sldMkLst>
        <pc:spChg chg="mod">
          <ac:chgData name="Billa Nithya" userId="a39b70d4b0eed4c3" providerId="LiveId" clId="{F1FDD7ED-4970-4677-85AF-31A54C4EEE93}" dt="2022-12-06T06:24:52.968" v="1081" actId="20577"/>
          <ac:spMkLst>
            <pc:docMk/>
            <pc:sldMk cId="3673350655" sldId="318"/>
            <ac:spMk id="2" creationId="{2E2E2736-A3B5-5000-D618-68016652B6DA}"/>
          </ac:spMkLst>
        </pc:spChg>
        <pc:spChg chg="del">
          <ac:chgData name="Billa Nithya" userId="a39b70d4b0eed4c3" providerId="LiveId" clId="{F1FDD7ED-4970-4677-85AF-31A54C4EEE93}" dt="2022-12-06T05:38:43.632" v="906" actId="478"/>
          <ac:spMkLst>
            <pc:docMk/>
            <pc:sldMk cId="3673350655" sldId="318"/>
            <ac:spMk id="3" creationId="{2319E66C-BF03-3D22-BC86-4E6F33F08EF7}"/>
          </ac:spMkLst>
        </pc:spChg>
        <pc:spChg chg="add del mod">
          <ac:chgData name="Billa Nithya" userId="a39b70d4b0eed4c3" providerId="LiveId" clId="{F1FDD7ED-4970-4677-85AF-31A54C4EEE93}" dt="2022-12-06T05:39:02.640" v="914"/>
          <ac:spMkLst>
            <pc:docMk/>
            <pc:sldMk cId="3673350655" sldId="318"/>
            <ac:spMk id="6" creationId="{58B6B225-6141-6DEC-4895-B8419094C65F}"/>
          </ac:spMkLst>
        </pc:spChg>
        <pc:spChg chg="add mod">
          <ac:chgData name="Billa Nithya" userId="a39b70d4b0eed4c3" providerId="LiveId" clId="{F1FDD7ED-4970-4677-85AF-31A54C4EEE93}" dt="2022-12-06T08:35:23.832" v="1130" actId="2711"/>
          <ac:spMkLst>
            <pc:docMk/>
            <pc:sldMk cId="3673350655" sldId="318"/>
            <ac:spMk id="8" creationId="{87B13CDA-1114-B928-0745-D172C14BAC66}"/>
          </ac:spMkLst>
        </pc:spChg>
      </pc:sldChg>
      <pc:sldChg chg="addSp delSp modSp new mod">
        <pc:chgData name="Billa Nithya" userId="a39b70d4b0eed4c3" providerId="LiveId" clId="{F1FDD7ED-4970-4677-85AF-31A54C4EEE93}" dt="2022-12-06T05:45:13.177" v="961" actId="20577"/>
        <pc:sldMkLst>
          <pc:docMk/>
          <pc:sldMk cId="581067849" sldId="319"/>
        </pc:sldMkLst>
        <pc:spChg chg="mod">
          <ac:chgData name="Billa Nithya" userId="a39b70d4b0eed4c3" providerId="LiveId" clId="{F1FDD7ED-4970-4677-85AF-31A54C4EEE93}" dt="2022-12-06T05:42:56.154" v="929"/>
          <ac:spMkLst>
            <pc:docMk/>
            <pc:sldMk cId="581067849" sldId="319"/>
            <ac:spMk id="2" creationId="{723B0044-5D5A-332F-8977-51797183CCB2}"/>
          </ac:spMkLst>
        </pc:spChg>
        <pc:spChg chg="del">
          <ac:chgData name="Billa Nithya" userId="a39b70d4b0eed4c3" providerId="LiveId" clId="{F1FDD7ED-4970-4677-85AF-31A54C4EEE93}" dt="2022-12-06T05:43:02.374" v="930" actId="478"/>
          <ac:spMkLst>
            <pc:docMk/>
            <pc:sldMk cId="581067849" sldId="319"/>
            <ac:spMk id="3" creationId="{49900F5B-B6DE-6604-984C-37B58768AC0E}"/>
          </ac:spMkLst>
        </pc:spChg>
        <pc:spChg chg="add mod">
          <ac:chgData name="Billa Nithya" userId="a39b70d4b0eed4c3" providerId="LiveId" clId="{F1FDD7ED-4970-4677-85AF-31A54C4EEE93}" dt="2022-12-06T05:45:13.177" v="961" actId="20577"/>
          <ac:spMkLst>
            <pc:docMk/>
            <pc:sldMk cId="581067849" sldId="319"/>
            <ac:spMk id="6" creationId="{04371C9E-1B0E-A788-62EA-596A10400301}"/>
          </ac:spMkLst>
        </pc:spChg>
      </pc:sldChg>
      <pc:sldChg chg="addSp delSp modSp new mod">
        <pc:chgData name="Billa Nithya" userId="a39b70d4b0eed4c3" providerId="LiveId" clId="{F1FDD7ED-4970-4677-85AF-31A54C4EEE93}" dt="2022-12-06T08:03:23.831" v="1101" actId="1076"/>
        <pc:sldMkLst>
          <pc:docMk/>
          <pc:sldMk cId="2104692894" sldId="320"/>
        </pc:sldMkLst>
        <pc:spChg chg="del">
          <ac:chgData name="Billa Nithya" userId="a39b70d4b0eed4c3" providerId="LiveId" clId="{F1FDD7ED-4970-4677-85AF-31A54C4EEE93}" dt="2022-12-06T08:00:06.065" v="1088" actId="478"/>
          <ac:spMkLst>
            <pc:docMk/>
            <pc:sldMk cId="2104692894" sldId="320"/>
            <ac:spMk id="2" creationId="{47341974-2D58-B3F7-DF75-80C05386DF31}"/>
          </ac:spMkLst>
        </pc:spChg>
        <pc:spChg chg="del">
          <ac:chgData name="Billa Nithya" userId="a39b70d4b0eed4c3" providerId="LiveId" clId="{F1FDD7ED-4970-4677-85AF-31A54C4EEE93}" dt="2022-12-06T08:00:02.004" v="1087" actId="478"/>
          <ac:spMkLst>
            <pc:docMk/>
            <pc:sldMk cId="2104692894" sldId="320"/>
            <ac:spMk id="3" creationId="{5E03FC7F-8837-57A9-F588-0FD82844BEFA}"/>
          </ac:spMkLst>
        </pc:spChg>
        <pc:spChg chg="add mod">
          <ac:chgData name="Billa Nithya" userId="a39b70d4b0eed4c3" providerId="LiveId" clId="{F1FDD7ED-4970-4677-85AF-31A54C4EEE93}" dt="2022-12-06T08:01:08.423" v="1091" actId="1076"/>
          <ac:spMkLst>
            <pc:docMk/>
            <pc:sldMk cId="2104692894" sldId="320"/>
            <ac:spMk id="6" creationId="{2713396B-AB03-618C-A809-B518C232E97E}"/>
          </ac:spMkLst>
        </pc:spChg>
        <pc:spChg chg="add mod">
          <ac:chgData name="Billa Nithya" userId="a39b70d4b0eed4c3" providerId="LiveId" clId="{F1FDD7ED-4970-4677-85AF-31A54C4EEE93}" dt="2022-12-06T08:02:08.006" v="1095" actId="1076"/>
          <ac:spMkLst>
            <pc:docMk/>
            <pc:sldMk cId="2104692894" sldId="320"/>
            <ac:spMk id="8" creationId="{916D3D8D-1B49-C9D3-E84F-84DFA45652B6}"/>
          </ac:spMkLst>
        </pc:spChg>
        <pc:picChg chg="add mod">
          <ac:chgData name="Billa Nithya" userId="a39b70d4b0eed4c3" providerId="LiveId" clId="{F1FDD7ED-4970-4677-85AF-31A54C4EEE93}" dt="2022-12-06T08:02:51.279" v="1098" actId="1076"/>
          <ac:picMkLst>
            <pc:docMk/>
            <pc:sldMk cId="2104692894" sldId="320"/>
            <ac:picMk id="10" creationId="{D41ABCE2-0290-AAD9-9DD0-5F3DDF8C8C74}"/>
          </ac:picMkLst>
        </pc:picChg>
        <pc:picChg chg="add mod">
          <ac:chgData name="Billa Nithya" userId="a39b70d4b0eed4c3" providerId="LiveId" clId="{F1FDD7ED-4970-4677-85AF-31A54C4EEE93}" dt="2022-12-06T08:03:23.831" v="1101" actId="1076"/>
          <ac:picMkLst>
            <pc:docMk/>
            <pc:sldMk cId="2104692894" sldId="320"/>
            <ac:picMk id="12" creationId="{BDE9F9CD-5A33-F061-D49B-A0B304C98B70}"/>
          </ac:picMkLst>
        </pc:picChg>
      </pc:sldChg>
      <pc:sldChg chg="addSp delSp modSp new mod">
        <pc:chgData name="Billa Nithya" userId="a39b70d4b0eed4c3" providerId="LiveId" clId="{F1FDD7ED-4970-4677-85AF-31A54C4EEE93}" dt="2022-12-06T08:09:40.310" v="1120" actId="1076"/>
        <pc:sldMkLst>
          <pc:docMk/>
          <pc:sldMk cId="496776954" sldId="321"/>
        </pc:sldMkLst>
        <pc:spChg chg="del">
          <ac:chgData name="Billa Nithya" userId="a39b70d4b0eed4c3" providerId="LiveId" clId="{F1FDD7ED-4970-4677-85AF-31A54C4EEE93}" dt="2022-12-06T08:05:33.584" v="1104" actId="478"/>
          <ac:spMkLst>
            <pc:docMk/>
            <pc:sldMk cId="496776954" sldId="321"/>
            <ac:spMk id="2" creationId="{D8E06DF5-ED26-3DBA-6B96-AD74EB57EA9C}"/>
          </ac:spMkLst>
        </pc:spChg>
        <pc:spChg chg="del">
          <ac:chgData name="Billa Nithya" userId="a39b70d4b0eed4c3" providerId="LiveId" clId="{F1FDD7ED-4970-4677-85AF-31A54C4EEE93}" dt="2022-12-06T08:05:31.291" v="1103" actId="478"/>
          <ac:spMkLst>
            <pc:docMk/>
            <pc:sldMk cId="496776954" sldId="321"/>
            <ac:spMk id="3" creationId="{0567702E-6F08-2334-B95A-A30ECB2DD132}"/>
          </ac:spMkLst>
        </pc:spChg>
        <pc:spChg chg="add mod">
          <ac:chgData name="Billa Nithya" userId="a39b70d4b0eed4c3" providerId="LiveId" clId="{F1FDD7ED-4970-4677-85AF-31A54C4EEE93}" dt="2022-12-06T08:05:48.430" v="1107" actId="1076"/>
          <ac:spMkLst>
            <pc:docMk/>
            <pc:sldMk cId="496776954" sldId="321"/>
            <ac:spMk id="6" creationId="{4BE56DEE-2BFD-2E85-8622-9FE54D9B7918}"/>
          </ac:spMkLst>
        </pc:spChg>
        <pc:spChg chg="add del mod">
          <ac:chgData name="Billa Nithya" userId="a39b70d4b0eed4c3" providerId="LiveId" clId="{F1FDD7ED-4970-4677-85AF-31A54C4EEE93}" dt="2022-12-06T08:08:11.097" v="1118"/>
          <ac:spMkLst>
            <pc:docMk/>
            <pc:sldMk cId="496776954" sldId="321"/>
            <ac:spMk id="10" creationId="{AD1A6405-22AC-EE44-1189-A78F6F4E9A66}"/>
          </ac:spMkLst>
        </pc:spChg>
        <pc:spChg chg="add mod">
          <ac:chgData name="Billa Nithya" userId="a39b70d4b0eed4c3" providerId="LiveId" clId="{F1FDD7ED-4970-4677-85AF-31A54C4EEE93}" dt="2022-12-06T08:08:09.941" v="1116" actId="1076"/>
          <ac:spMkLst>
            <pc:docMk/>
            <pc:sldMk cId="496776954" sldId="321"/>
            <ac:spMk id="12" creationId="{C57089AA-1918-1542-68A0-7C6946BC15E2}"/>
          </ac:spMkLst>
        </pc:spChg>
        <pc:picChg chg="add mod">
          <ac:chgData name="Billa Nithya" userId="a39b70d4b0eed4c3" providerId="LiveId" clId="{F1FDD7ED-4970-4677-85AF-31A54C4EEE93}" dt="2022-12-06T08:06:57.454" v="1111" actId="1076"/>
          <ac:picMkLst>
            <pc:docMk/>
            <pc:sldMk cId="496776954" sldId="321"/>
            <ac:picMk id="8" creationId="{090B5E48-01E4-AA46-24C8-5AA31FDA9FE3}"/>
          </ac:picMkLst>
        </pc:picChg>
        <pc:picChg chg="add mod">
          <ac:chgData name="Billa Nithya" userId="a39b70d4b0eed4c3" providerId="LiveId" clId="{F1FDD7ED-4970-4677-85AF-31A54C4EEE93}" dt="2022-12-06T08:09:40.310" v="1120" actId="1076"/>
          <ac:picMkLst>
            <pc:docMk/>
            <pc:sldMk cId="496776954" sldId="321"/>
            <ac:picMk id="14" creationId="{23189C3C-BBFC-D7F2-2B1B-1D7117AE2C0E}"/>
          </ac:picMkLst>
        </pc:picChg>
      </pc:sldChg>
      <pc:sldChg chg="addSp delSp modSp new mod">
        <pc:chgData name="Billa Nithya" userId="a39b70d4b0eed4c3" providerId="LiveId" clId="{F1FDD7ED-4970-4677-85AF-31A54C4EEE93}" dt="2022-12-06T08:11:52.874" v="1129" actId="1076"/>
        <pc:sldMkLst>
          <pc:docMk/>
          <pc:sldMk cId="890779564" sldId="322"/>
        </pc:sldMkLst>
        <pc:spChg chg="del">
          <ac:chgData name="Billa Nithya" userId="a39b70d4b0eed4c3" providerId="LiveId" clId="{F1FDD7ED-4970-4677-85AF-31A54C4EEE93}" dt="2022-12-06T08:10:50.133" v="1123" actId="478"/>
          <ac:spMkLst>
            <pc:docMk/>
            <pc:sldMk cId="890779564" sldId="322"/>
            <ac:spMk id="2" creationId="{0E8B05D5-79BC-3171-FB11-5B36E34CE74B}"/>
          </ac:spMkLst>
        </pc:spChg>
        <pc:spChg chg="del">
          <ac:chgData name="Billa Nithya" userId="a39b70d4b0eed4c3" providerId="LiveId" clId="{F1FDD7ED-4970-4677-85AF-31A54C4EEE93}" dt="2022-12-06T08:10:47.865" v="1122" actId="478"/>
          <ac:spMkLst>
            <pc:docMk/>
            <pc:sldMk cId="890779564" sldId="322"/>
            <ac:spMk id="3" creationId="{870E93A4-32E5-3E72-3B8E-1BA3730E8E4F}"/>
          </ac:spMkLst>
        </pc:spChg>
        <pc:spChg chg="add mod">
          <ac:chgData name="Billa Nithya" userId="a39b70d4b0eed4c3" providerId="LiveId" clId="{F1FDD7ED-4970-4677-85AF-31A54C4EEE93}" dt="2022-12-06T08:11:00.396" v="1126" actId="1076"/>
          <ac:spMkLst>
            <pc:docMk/>
            <pc:sldMk cId="890779564" sldId="322"/>
            <ac:spMk id="6" creationId="{DC602307-D453-09E3-76D6-23AA7CAEA34A}"/>
          </ac:spMkLst>
        </pc:spChg>
        <pc:picChg chg="add mod">
          <ac:chgData name="Billa Nithya" userId="a39b70d4b0eed4c3" providerId="LiveId" clId="{F1FDD7ED-4970-4677-85AF-31A54C4EEE93}" dt="2022-12-06T08:11:52.874" v="1129" actId="1076"/>
          <ac:picMkLst>
            <pc:docMk/>
            <pc:sldMk cId="890779564" sldId="322"/>
            <ac:picMk id="8" creationId="{D51FBA19-087C-B6EC-C4BB-01CE5F7D627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cdr:x>
      <cdr:y>0</cdr:y>
    </cdr:from>
    <cdr:to>
      <cdr:x>0.95141</cdr:x>
      <cdr:y>1</cdr:y>
    </cdr:to>
    <cdr:pic>
      <cdr:nvPicPr>
        <cdr:cNvPr id="3" name="Picture 2">
          <a:extLst xmlns:a="http://schemas.openxmlformats.org/drawingml/2006/main">
            <a:ext uri="{FF2B5EF4-FFF2-40B4-BE49-F238E27FC236}">
              <a16:creationId xmlns:a16="http://schemas.microsoft.com/office/drawing/2014/main" id="{DB4839EB-7245-7449-2662-E14E54014BD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11173908" cy="5394121"/>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12/6/2022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19</a:t>
            </a:fld>
            <a:endParaRPr lang="zh-CN" altLang="en-US" dirty="0"/>
          </a:p>
        </p:txBody>
      </p:sp>
    </p:spTree>
    <p:extLst>
      <p:ext uri="{BB962C8B-B14F-4D97-AF65-F5344CB8AC3E}">
        <p14:creationId xmlns:p14="http://schemas.microsoft.com/office/powerpoint/2010/main" val="3313950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08782-3B73-61A5-4B60-8441C5AD82C0}"/>
              </a:ext>
            </a:extLst>
          </p:cNvPr>
          <p:cNvSpPr>
            <a:spLocks noGrp="1"/>
          </p:cNvSpPr>
          <p:nvPr>
            <p:ph type="body" sz="quarter" idx="27"/>
          </p:nvPr>
        </p:nvSpPr>
        <p:spPr>
          <a:xfrm>
            <a:off x="4550705" y="3841560"/>
            <a:ext cx="7369152" cy="1644840"/>
          </a:xfrm>
        </p:spPr>
        <p:txBody>
          <a:bodyPr anchor="t"/>
          <a:lstStyle/>
          <a:p>
            <a:r>
              <a:rPr lang="en-US" sz="2000" dirty="0">
                <a:latin typeface="Arial Black"/>
              </a:rPr>
              <a:t>Under the guidance(s) of faculty in-charges:-</a:t>
            </a:r>
          </a:p>
          <a:p>
            <a:endParaRPr lang="en-US" sz="2000" dirty="0">
              <a:latin typeface="Arial Black"/>
            </a:endParaRPr>
          </a:p>
          <a:p>
            <a:r>
              <a:rPr lang="en-US" sz="2000" b="1" dirty="0">
                <a:latin typeface="Arial Black"/>
              </a:rPr>
              <a:t>		</a:t>
            </a:r>
            <a:r>
              <a:rPr lang="en-US" sz="2000" b="1" u="sng" dirty="0">
                <a:solidFill>
                  <a:srgbClr val="FFC000"/>
                </a:solidFill>
                <a:latin typeface="Arial Rounded MT Bold" panose="020F0704030504030204" pitchFamily="34" charset="0"/>
              </a:rPr>
              <a:t>D. Ramesh sir, Assistant Professor</a:t>
            </a:r>
          </a:p>
          <a:p>
            <a:endParaRPr lang="en-IN" sz="2000" dirty="0"/>
          </a:p>
          <a:p>
            <a:endParaRPr lang="en-IN" sz="2000" dirty="0"/>
          </a:p>
        </p:txBody>
      </p:sp>
      <p:pic>
        <p:nvPicPr>
          <p:cNvPr id="6" name="Picture Placeholder 5">
            <a:extLst>
              <a:ext uri="{FF2B5EF4-FFF2-40B4-BE49-F238E27FC236}">
                <a16:creationId xmlns:a16="http://schemas.microsoft.com/office/drawing/2014/main" id="{3EE726F4-E6A8-CDC8-3E7E-01A5CCAF3621}"/>
              </a:ext>
            </a:extLst>
          </p:cNvPr>
          <p:cNvPicPr>
            <a:picLocks noGrp="1" noChangeAspect="1"/>
          </p:cNvPicPr>
          <p:nvPr>
            <p:ph type="pic" sz="quarter" idx="51"/>
          </p:nvPr>
        </p:nvPicPr>
        <p:blipFill>
          <a:blip r:embed="rId2"/>
          <a:srcRect l="20664" r="20664"/>
          <a:stretch>
            <a:fillRect/>
          </a:stretch>
        </p:blipFill>
        <p:spPr>
          <a:xfrm>
            <a:off x="1725417" y="2353659"/>
            <a:ext cx="1886360" cy="2144668"/>
          </a:xfrm>
        </p:spPr>
      </p:pic>
      <p:sp>
        <p:nvSpPr>
          <p:cNvPr id="5" name="Title 4">
            <a:extLst>
              <a:ext uri="{FF2B5EF4-FFF2-40B4-BE49-F238E27FC236}">
                <a16:creationId xmlns:a16="http://schemas.microsoft.com/office/drawing/2014/main" id="{494098EF-1133-2430-308F-1F8B1704EE6B}"/>
              </a:ext>
            </a:extLst>
          </p:cNvPr>
          <p:cNvSpPr>
            <a:spLocks noGrp="1"/>
          </p:cNvSpPr>
          <p:nvPr>
            <p:ph type="title"/>
          </p:nvPr>
        </p:nvSpPr>
        <p:spPr/>
        <p:txBody>
          <a:bodyPr/>
          <a:lstStyle/>
          <a:p>
            <a:r>
              <a:rPr lang="en-US" b="1" dirty="0">
                <a:latin typeface="Algerian" panose="04020705040A02060702" pitchFamily="82" charset="0"/>
              </a:rPr>
              <a:t>Statistical Machine</a:t>
            </a:r>
            <a:br>
              <a:rPr lang="en-US" b="1" dirty="0">
                <a:latin typeface="Algerian" panose="04020705040A02060702" pitchFamily="82" charset="0"/>
              </a:rPr>
            </a:br>
            <a:r>
              <a:rPr lang="en-US" b="1" dirty="0">
                <a:latin typeface="Algerian" panose="04020705040A02060702" pitchFamily="82" charset="0"/>
              </a:rPr>
              <a:t>     		learning</a:t>
            </a:r>
            <a:endParaRPr lang="en-IN" dirty="0"/>
          </a:p>
        </p:txBody>
      </p:sp>
      <p:sp>
        <p:nvSpPr>
          <p:cNvPr id="3" name="Slide Number Placeholder 13">
            <a:extLst>
              <a:ext uri="{FF2B5EF4-FFF2-40B4-BE49-F238E27FC236}">
                <a16:creationId xmlns:a16="http://schemas.microsoft.com/office/drawing/2014/main" id="{425C1D4F-B6A0-417F-824F-827DA4EA09FF}"/>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601321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475272" y="293914"/>
            <a:ext cx="6554541" cy="6564086"/>
          </a:xfrm>
        </p:spPr>
        <p:txBody>
          <a:bodyPr/>
          <a:lstStyle/>
          <a:p>
            <a:r>
              <a:rPr lang="en-US" sz="1600" b="0" i="0" dirty="0">
                <a:effectLst/>
                <a:latin typeface="Arial" panose="020B0604020202020204" pitchFamily="34" charset="0"/>
              </a:rPr>
              <a:t>The dataset consists of 10 000 data points stored as rows with 14 features in columns.</a:t>
            </a:r>
            <a:br>
              <a:rPr lang="en-US" sz="1600" b="0" i="0" dirty="0">
                <a:effectLst/>
                <a:latin typeface="Arial" panose="020B0604020202020204" pitchFamily="34" charset="0"/>
              </a:rPr>
            </a:br>
            <a:br>
              <a:rPr lang="en-US" sz="1600" i="0" dirty="0">
                <a:effectLst/>
                <a:latin typeface="Arial" panose="020B0604020202020204" pitchFamily="34" charset="0"/>
              </a:rPr>
            </a:br>
            <a:r>
              <a:rPr lang="en-US" sz="1600" i="0" dirty="0">
                <a:solidFill>
                  <a:srgbClr val="FFC000"/>
                </a:solidFill>
                <a:effectLst/>
                <a:latin typeface="Arial" panose="020B0604020202020204" pitchFamily="34" charset="0"/>
              </a:rPr>
              <a:t>UID: </a:t>
            </a:r>
            <a:r>
              <a:rPr lang="en-US" sz="1600" b="0" i="0" dirty="0">
                <a:effectLst/>
                <a:latin typeface="Arial" panose="020B0604020202020204" pitchFamily="34" charset="0"/>
              </a:rPr>
              <a:t>unique identifier ranging from 1 to 10000.</a:t>
            </a:r>
            <a:br>
              <a:rPr lang="en-US" sz="1600" b="0" i="0" dirty="0">
                <a:effectLst/>
                <a:latin typeface="Arial" panose="020B0604020202020204" pitchFamily="34" charset="0"/>
              </a:rPr>
            </a:br>
            <a:br>
              <a:rPr lang="en-US" sz="1600" b="0" i="0" dirty="0">
                <a:effectLst/>
                <a:latin typeface="Arial" panose="020B0604020202020204" pitchFamily="34" charset="0"/>
              </a:rPr>
            </a:br>
            <a:r>
              <a:rPr lang="en-US" sz="1600" i="0" dirty="0">
                <a:solidFill>
                  <a:srgbClr val="FFC000"/>
                </a:solidFill>
                <a:effectLst/>
                <a:latin typeface="Arial" panose="020B0604020202020204" pitchFamily="34" charset="0"/>
              </a:rPr>
              <a:t>product ID</a:t>
            </a:r>
            <a:r>
              <a:rPr lang="en-US" sz="1600" b="0" i="0" dirty="0">
                <a:solidFill>
                  <a:srgbClr val="FFC000"/>
                </a:solidFill>
                <a:effectLst/>
                <a:latin typeface="Arial" panose="020B0604020202020204" pitchFamily="34" charset="0"/>
              </a:rPr>
              <a:t>: </a:t>
            </a:r>
            <a:r>
              <a:rPr lang="en-US" sz="1600" b="0" i="0" dirty="0">
                <a:effectLst/>
                <a:latin typeface="Arial" panose="020B0604020202020204" pitchFamily="34" charset="0"/>
              </a:rPr>
              <a:t>consisting of a letter L, M, or H for low (50% of all products), medium (30%) and high (20%) as product quality variants and a variant-specific serial number.</a:t>
            </a:r>
            <a:br>
              <a:rPr lang="en-US" sz="1600" b="0" i="0" dirty="0">
                <a:effectLst/>
                <a:latin typeface="Arial" panose="020B0604020202020204" pitchFamily="34" charset="0"/>
              </a:rPr>
            </a:br>
            <a:br>
              <a:rPr lang="en-US" sz="1600" b="0" i="0" dirty="0">
                <a:effectLst/>
                <a:latin typeface="Arial" panose="020B0604020202020204" pitchFamily="34" charset="0"/>
              </a:rPr>
            </a:br>
            <a:r>
              <a:rPr lang="en-US" sz="1600" dirty="0">
                <a:solidFill>
                  <a:srgbClr val="FFC000"/>
                </a:solidFill>
                <a:latin typeface="Arial" panose="020B0604020202020204" pitchFamily="34" charset="0"/>
              </a:rPr>
              <a:t>Type</a:t>
            </a:r>
            <a:r>
              <a:rPr lang="en-US" sz="1600" b="0" dirty="0">
                <a:solidFill>
                  <a:srgbClr val="FFC000"/>
                </a:solidFill>
                <a:latin typeface="Arial" panose="020B0604020202020204" pitchFamily="34" charset="0"/>
              </a:rPr>
              <a:t> : </a:t>
            </a:r>
            <a:r>
              <a:rPr lang="en-US" sz="1600" b="0" dirty="0">
                <a:latin typeface="Arial" panose="020B0604020202020204" pitchFamily="34" charset="0"/>
              </a:rPr>
              <a:t>it indicates L,M and H</a:t>
            </a:r>
            <a:br>
              <a:rPr lang="en-US" sz="1600" b="0" i="0" dirty="0">
                <a:effectLst/>
                <a:latin typeface="Arial" panose="020B0604020202020204" pitchFamily="34" charset="0"/>
              </a:rPr>
            </a:br>
            <a:br>
              <a:rPr lang="en-US" sz="1600" i="0" dirty="0">
                <a:effectLst/>
                <a:latin typeface="Arial" panose="020B0604020202020204" pitchFamily="34" charset="0"/>
              </a:rPr>
            </a:br>
            <a:r>
              <a:rPr lang="en-US" sz="1600" i="0" dirty="0">
                <a:solidFill>
                  <a:srgbClr val="FFC000"/>
                </a:solidFill>
                <a:effectLst/>
                <a:latin typeface="Arial" panose="020B0604020202020204" pitchFamily="34" charset="0"/>
              </a:rPr>
              <a:t>Air temperature [K]: </a:t>
            </a:r>
            <a:r>
              <a:rPr lang="en-US" sz="1600" b="0" i="0" dirty="0">
                <a:effectLst/>
                <a:latin typeface="Arial" panose="020B0604020202020204" pitchFamily="34" charset="0"/>
              </a:rPr>
              <a:t>generated using a random walk process later normalized to a standard deviation of 2 K around 300 K</a:t>
            </a:r>
            <a:br>
              <a:rPr lang="en-US" sz="1600" b="0" i="0" dirty="0">
                <a:effectLst/>
                <a:latin typeface="Arial" panose="020B0604020202020204" pitchFamily="34" charset="0"/>
              </a:rPr>
            </a:br>
            <a:br>
              <a:rPr lang="en-US" sz="1600" dirty="0"/>
            </a:br>
            <a:r>
              <a:rPr lang="en-US" sz="1600" i="0" dirty="0">
                <a:solidFill>
                  <a:srgbClr val="FFC000"/>
                </a:solidFill>
                <a:effectLst/>
                <a:latin typeface="Arial" panose="020B0604020202020204" pitchFamily="34" charset="0"/>
              </a:rPr>
              <a:t>Process temperature [K]: </a:t>
            </a:r>
            <a:r>
              <a:rPr lang="en-US" sz="1600" b="0" i="0" dirty="0">
                <a:effectLst/>
                <a:latin typeface="Arial" panose="020B0604020202020204" pitchFamily="34" charset="0"/>
              </a:rPr>
              <a:t>generated using a random walk process normalized to a standard deviation of 1 K, added to the air temperature plus 10 K.</a:t>
            </a:r>
            <a:br>
              <a:rPr lang="en-US" sz="1600" b="0" i="0" dirty="0">
                <a:effectLst/>
                <a:latin typeface="Arial" panose="020B0604020202020204" pitchFamily="34" charset="0"/>
              </a:rPr>
            </a:br>
            <a:br>
              <a:rPr lang="en-US" sz="1600" i="0" dirty="0">
                <a:effectLst/>
                <a:latin typeface="Arial" panose="020B0604020202020204" pitchFamily="34" charset="0"/>
              </a:rPr>
            </a:br>
            <a:r>
              <a:rPr lang="en-US" sz="1600" dirty="0">
                <a:solidFill>
                  <a:srgbClr val="FFC000"/>
                </a:solidFill>
                <a:latin typeface="Arial" panose="020B0604020202020204" pitchFamily="34" charset="0"/>
              </a:rPr>
              <a:t>Rotational speed [rpm]: </a:t>
            </a:r>
            <a:r>
              <a:rPr lang="en-US" sz="1600" b="0" i="0" dirty="0">
                <a:effectLst/>
                <a:latin typeface="Arial" panose="020B0604020202020204" pitchFamily="34" charset="0"/>
              </a:rPr>
              <a:t>calculated from a power of 2860 W, overlaid with a normally distributed noise</a:t>
            </a:r>
            <a:br>
              <a:rPr lang="en-US" sz="1600" b="0" i="0" dirty="0">
                <a:effectLst/>
                <a:latin typeface="Arial" panose="020B0604020202020204" pitchFamily="34" charset="0"/>
              </a:rPr>
            </a:br>
            <a:br>
              <a:rPr lang="en-US" sz="1600" dirty="0">
                <a:solidFill>
                  <a:srgbClr val="FFC000"/>
                </a:solidFill>
              </a:rPr>
            </a:br>
            <a:r>
              <a:rPr lang="en-US" sz="1600" i="0" dirty="0">
                <a:solidFill>
                  <a:srgbClr val="FFC000"/>
                </a:solidFill>
                <a:effectLst/>
                <a:latin typeface="Arial" panose="020B0604020202020204" pitchFamily="34" charset="0"/>
              </a:rPr>
              <a:t>Torque [Nm]: </a:t>
            </a:r>
            <a:r>
              <a:rPr lang="en-US" sz="1600" b="0" i="0" dirty="0">
                <a:effectLst/>
                <a:latin typeface="Arial" panose="020B0604020202020204" pitchFamily="34" charset="0"/>
              </a:rPr>
              <a:t>torque values are normally distributed around 40 Nm with a Ï ƒ = 10 Nm and no negative values.</a:t>
            </a:r>
            <a:br>
              <a:rPr lang="en-US" sz="1600" b="0" i="0" dirty="0">
                <a:effectLst/>
                <a:latin typeface="Arial" panose="020B0604020202020204" pitchFamily="34" charset="0"/>
              </a:rPr>
            </a:br>
            <a:br>
              <a:rPr lang="en-US" sz="1600" dirty="0"/>
            </a:br>
            <a:r>
              <a:rPr lang="en-US" sz="1600" i="0" dirty="0">
                <a:solidFill>
                  <a:srgbClr val="FFC000"/>
                </a:solidFill>
                <a:effectLst/>
                <a:latin typeface="Arial" panose="020B0604020202020204" pitchFamily="34" charset="0"/>
              </a:rPr>
              <a:t>Tool wear [min]: </a:t>
            </a:r>
            <a:r>
              <a:rPr lang="en-US" sz="1600" b="0" i="0" dirty="0">
                <a:effectLst/>
                <a:latin typeface="Arial" panose="020B0604020202020204" pitchFamily="34" charset="0"/>
              </a:rPr>
              <a:t>The quality variants H/M/L add 5/3/2 minutes of tool wear to the used tool in the process.</a:t>
            </a:r>
            <a:br>
              <a:rPr lang="en-US" sz="1600" b="0" i="0" dirty="0">
                <a:effectLst/>
                <a:latin typeface="Arial" panose="020B0604020202020204" pitchFamily="34" charset="0"/>
              </a:rPr>
            </a:br>
            <a:br>
              <a:rPr lang="en-US" sz="1600" b="0" i="0" dirty="0">
                <a:effectLst/>
                <a:latin typeface="Arial" panose="020B0604020202020204" pitchFamily="34" charset="0"/>
              </a:rPr>
            </a:br>
            <a:r>
              <a:rPr lang="en-US" sz="1600" b="0" i="0" dirty="0">
                <a:solidFill>
                  <a:srgbClr val="FFC000"/>
                </a:solidFill>
                <a:effectLst/>
                <a:latin typeface="Arial" panose="020B0604020202020204" pitchFamily="34" charset="0"/>
              </a:rPr>
              <a:t> 'machine failure/target' </a:t>
            </a:r>
            <a:r>
              <a:rPr lang="en-US" sz="1600" b="0" i="0" dirty="0">
                <a:effectLst/>
                <a:latin typeface="Arial" panose="020B0604020202020204" pitchFamily="34" charset="0"/>
              </a:rPr>
              <a:t>label that indicates, whether the machine has failed in this particular datapoint for any of the following failure modes are true.</a:t>
            </a:r>
            <a:br>
              <a:rPr lang="en-US" sz="1400" b="0" i="0" dirty="0">
                <a:effectLst/>
                <a:latin typeface="Arial" panose="020B0604020202020204" pitchFamily="34" charset="0"/>
              </a:rPr>
            </a:br>
            <a:br>
              <a:rPr lang="en-US" sz="1400" b="0" i="0" dirty="0">
                <a:effectLst/>
                <a:latin typeface="Arial" panose="020B0604020202020204" pitchFamily="34" charset="0"/>
              </a:rPr>
            </a:br>
            <a:br>
              <a:rPr lang="en-US" sz="1400" b="0" i="0" dirty="0">
                <a:effectLst/>
                <a:latin typeface="Arial" panose="020B0604020202020204" pitchFamily="34" charset="0"/>
              </a:rPr>
            </a:br>
            <a:endParaRPr lang="en-US" sz="14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685799" y="718457"/>
            <a:ext cx="4789473" cy="5500740"/>
          </a:xfrm>
          <a:blipFill>
            <a:blip r:embed="rId3"/>
            <a:stretch>
              <a:fillRect/>
            </a:stretch>
          </a:blipFill>
        </p:spPr>
      </p:pic>
      <p:sp>
        <p:nvSpPr>
          <p:cNvPr id="3" name="Text Placeholder 2">
            <a:extLst>
              <a:ext uri="{FF2B5EF4-FFF2-40B4-BE49-F238E27FC236}">
                <a16:creationId xmlns:a16="http://schemas.microsoft.com/office/drawing/2014/main" id="{57DA4472-D99A-05F1-ACB4-E313EF347582}"/>
              </a:ext>
            </a:extLst>
          </p:cNvPr>
          <p:cNvSpPr>
            <a:spLocks noGrp="1"/>
          </p:cNvSpPr>
          <p:nvPr>
            <p:ph type="body" sz="quarter" idx="28"/>
          </p:nvPr>
        </p:nvSpPr>
        <p:spPr>
          <a:xfrm>
            <a:off x="2199860" y="2769704"/>
            <a:ext cx="1865953" cy="1404731"/>
          </a:xfrm>
        </p:spPr>
        <p:txBody>
          <a:bodyPr/>
          <a:lstStyle/>
          <a:p>
            <a:r>
              <a:rPr lang="en-IN" dirty="0"/>
              <a:t>ATTRIBUTE</a:t>
            </a:r>
          </a:p>
          <a:p>
            <a:r>
              <a:rPr lang="en-IN" dirty="0"/>
              <a:t>INFORMATION</a:t>
            </a:r>
          </a:p>
        </p:txBody>
      </p:sp>
      <p:sp>
        <p:nvSpPr>
          <p:cNvPr id="2" name="Slide Number Placeholder 13">
            <a:extLst>
              <a:ext uri="{FF2B5EF4-FFF2-40B4-BE49-F238E27FC236}">
                <a16:creationId xmlns:a16="http://schemas.microsoft.com/office/drawing/2014/main" id="{F5DE9C5C-9F2F-561C-E6DA-A610C3306801}"/>
              </a:ext>
            </a:extLst>
          </p:cNvPr>
          <p:cNvSpPr txBox="1">
            <a:spLocks/>
          </p:cNvSpPr>
          <p:nvPr/>
        </p:nvSpPr>
        <p:spPr>
          <a:xfrm>
            <a:off x="11523305" y="6494106"/>
            <a:ext cx="373225" cy="363894"/>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C7AC-FE4E-BE52-890C-1CC78BEC8382}"/>
              </a:ext>
            </a:extLst>
          </p:cNvPr>
          <p:cNvSpPr>
            <a:spLocks noGrp="1"/>
          </p:cNvSpPr>
          <p:nvPr>
            <p:ph type="title"/>
          </p:nvPr>
        </p:nvSpPr>
        <p:spPr>
          <a:xfrm>
            <a:off x="6207853" y="555649"/>
            <a:ext cx="5914239" cy="5702538"/>
          </a:xfrm>
        </p:spPr>
        <p:txBody>
          <a:bodyPr/>
          <a:lstStyle/>
          <a:p>
            <a:br>
              <a:rPr lang="en-US" sz="1400" dirty="0"/>
            </a:br>
            <a:r>
              <a:rPr lang="en-US" sz="1400" dirty="0"/>
              <a:t>The machine failure consists of five independent failure modes</a:t>
            </a:r>
            <a:br>
              <a:rPr lang="en-US" sz="1400" dirty="0"/>
            </a:br>
            <a:br>
              <a:rPr lang="en-US" sz="1400" dirty="0"/>
            </a:br>
            <a:r>
              <a:rPr lang="en-US" sz="1400" dirty="0">
                <a:solidFill>
                  <a:srgbClr val="FFC000"/>
                </a:solidFill>
              </a:rPr>
              <a:t>Tool wear failure (TWF): </a:t>
            </a:r>
            <a:r>
              <a:rPr lang="en-US" sz="1400" b="0" dirty="0"/>
              <a:t>the tool will be replaced of fail at a randomly selected tool wear time between 200 â€“ 240 mins (120 times in our dataset). At this point in time, the tool is replaced 69 times, and fails 51 times (randomly assigned).</a:t>
            </a:r>
            <a:br>
              <a:rPr lang="en-US" sz="1400" b="0" dirty="0"/>
            </a:br>
            <a:br>
              <a:rPr lang="en-US" sz="1400" b="0" dirty="0"/>
            </a:br>
            <a:r>
              <a:rPr lang="en-US" sz="1400" dirty="0">
                <a:solidFill>
                  <a:srgbClr val="FFC000"/>
                </a:solidFill>
              </a:rPr>
              <a:t>Heat dissipation failure (HDF): </a:t>
            </a:r>
            <a:r>
              <a:rPr lang="en-US" sz="1400" b="0" dirty="0"/>
              <a:t>heat dissipation causes a process failure, if the difference between air- and process temperature is below 8.6 K and the </a:t>
            </a:r>
            <a:r>
              <a:rPr lang="en-US" sz="1400" b="0" dirty="0" err="1"/>
              <a:t>toolâ</a:t>
            </a:r>
            <a:r>
              <a:rPr lang="en-US" sz="1400" b="0" dirty="0"/>
              <a:t>€™s rotational speed is below 1380 rpm. This is the case for 115 data points.</a:t>
            </a:r>
            <a:br>
              <a:rPr lang="en-US" sz="1400" b="0" dirty="0"/>
            </a:br>
            <a:br>
              <a:rPr lang="en-US" sz="1400" b="0" dirty="0"/>
            </a:br>
            <a:r>
              <a:rPr lang="en-US" sz="1400" dirty="0">
                <a:solidFill>
                  <a:srgbClr val="FFC000"/>
                </a:solidFill>
              </a:rPr>
              <a:t>Power failure (PWF): </a:t>
            </a:r>
            <a:r>
              <a:rPr lang="en-US" sz="1400" b="0" dirty="0"/>
              <a:t>the product of torque and rotational speed (in rad/s) equals the power required for the process. If this power is below 3500 W or above 9000 W, the process fails, which is the case 95 times in our dataset.</a:t>
            </a:r>
            <a:br>
              <a:rPr lang="en-US" sz="1400" b="0" dirty="0"/>
            </a:br>
            <a:br>
              <a:rPr lang="en-US" sz="1400" dirty="0"/>
            </a:br>
            <a:r>
              <a:rPr lang="en-US" sz="1400" dirty="0">
                <a:solidFill>
                  <a:srgbClr val="FFC000"/>
                </a:solidFill>
              </a:rPr>
              <a:t>Overstrain failure (OSF): </a:t>
            </a:r>
            <a:r>
              <a:rPr lang="en-US" sz="1400" b="0" dirty="0"/>
              <a:t>if the product of tool wear and torque exceeds 11,000 </a:t>
            </a:r>
            <a:r>
              <a:rPr lang="en-US" sz="1400" b="0" dirty="0" err="1"/>
              <a:t>minNm</a:t>
            </a:r>
            <a:r>
              <a:rPr lang="en-US" sz="1400" b="0" dirty="0"/>
              <a:t> for the L product variant (12,000 M, 13,000 H), the process fails due to overstrain. This is true for 98 datapoints.</a:t>
            </a:r>
            <a:br>
              <a:rPr lang="en-US" sz="1400" b="0" dirty="0"/>
            </a:br>
            <a:br>
              <a:rPr lang="en-US" sz="1400" dirty="0"/>
            </a:br>
            <a:r>
              <a:rPr lang="en-US" sz="1400" dirty="0">
                <a:solidFill>
                  <a:srgbClr val="FFC000"/>
                </a:solidFill>
              </a:rPr>
              <a:t>Random failures (RNF): </a:t>
            </a:r>
            <a:r>
              <a:rPr lang="en-US" sz="1400" b="0" dirty="0"/>
              <a:t>Each</a:t>
            </a:r>
            <a:r>
              <a:rPr lang="en-US" sz="1400" dirty="0"/>
              <a:t> </a:t>
            </a:r>
            <a:r>
              <a:rPr lang="en-US" sz="1400" b="0" dirty="0"/>
              <a:t>process has a chance of 0,1 % to fail regardless of its process parameters. This is the case for only 5 datapoints, less than could be expected for 10,000 datapoints in our dataset.</a:t>
            </a:r>
            <a:br>
              <a:rPr lang="en-US" sz="1400" b="0" dirty="0"/>
            </a:br>
            <a:br>
              <a:rPr lang="en-US" sz="1400" dirty="0"/>
            </a:br>
            <a:r>
              <a:rPr lang="en-US" sz="1400" b="0" i="0" dirty="0">
                <a:effectLst/>
                <a:latin typeface="Arial" panose="020B0604020202020204" pitchFamily="34" charset="0"/>
              </a:rPr>
              <a:t>If at least one of the above failure modes is true, the process fails and the </a:t>
            </a:r>
            <a:r>
              <a:rPr lang="en-US" sz="1400" i="0" dirty="0">
                <a:effectLst/>
                <a:latin typeface="Arial" panose="020B0604020202020204" pitchFamily="34" charset="0"/>
              </a:rPr>
              <a:t>‘</a:t>
            </a:r>
            <a:r>
              <a:rPr lang="en-US" sz="1400" i="0" dirty="0">
                <a:solidFill>
                  <a:srgbClr val="FFC000"/>
                </a:solidFill>
                <a:effectLst/>
                <a:latin typeface="Arial" panose="020B0604020202020204" pitchFamily="34" charset="0"/>
              </a:rPr>
              <a:t>Machine Failure</a:t>
            </a:r>
            <a:r>
              <a:rPr lang="en-US" sz="1400" b="0" i="0" dirty="0">
                <a:effectLst/>
                <a:latin typeface="Arial" panose="020B0604020202020204" pitchFamily="34" charset="0"/>
              </a:rPr>
              <a:t>' label is set to </a:t>
            </a:r>
            <a:r>
              <a:rPr lang="en-US" sz="1400" b="0" i="0" dirty="0">
                <a:solidFill>
                  <a:srgbClr val="FFC000"/>
                </a:solidFill>
                <a:effectLst/>
                <a:latin typeface="Arial" panose="020B0604020202020204" pitchFamily="34" charset="0"/>
              </a:rPr>
              <a:t>1</a:t>
            </a:r>
            <a:r>
              <a:rPr lang="en-US" sz="1400" b="0" i="0" dirty="0">
                <a:effectLst/>
                <a:latin typeface="Arial" panose="020B0604020202020204" pitchFamily="34" charset="0"/>
              </a:rPr>
              <a:t>. It is therefore not transparent to the Machine learning method, which of the failure modes has caused the process to fail.</a:t>
            </a:r>
            <a:br>
              <a:rPr lang="en-IN" sz="1400" dirty="0"/>
            </a:br>
            <a:endParaRPr lang="en-IN" sz="1400" dirty="0"/>
          </a:p>
        </p:txBody>
      </p:sp>
      <p:pic>
        <p:nvPicPr>
          <p:cNvPr id="5" name="Picture 4">
            <a:extLst>
              <a:ext uri="{FF2B5EF4-FFF2-40B4-BE49-F238E27FC236}">
                <a16:creationId xmlns:a16="http://schemas.microsoft.com/office/drawing/2014/main" id="{CFCD03D6-0C11-CCD0-20EB-8964ED7454B9}"/>
              </a:ext>
            </a:extLst>
          </p:cNvPr>
          <p:cNvPicPr>
            <a:picLocks noChangeAspect="1"/>
          </p:cNvPicPr>
          <p:nvPr/>
        </p:nvPicPr>
        <p:blipFill>
          <a:blip r:embed="rId2"/>
          <a:stretch>
            <a:fillRect/>
          </a:stretch>
        </p:blipFill>
        <p:spPr>
          <a:xfrm>
            <a:off x="580578" y="508996"/>
            <a:ext cx="5047926" cy="5785605"/>
          </a:xfrm>
          <a:prstGeom prst="rect">
            <a:avLst/>
          </a:prstGeom>
        </p:spPr>
      </p:pic>
      <p:sp>
        <p:nvSpPr>
          <p:cNvPr id="9" name="Text Placeholder 8">
            <a:extLst>
              <a:ext uri="{FF2B5EF4-FFF2-40B4-BE49-F238E27FC236}">
                <a16:creationId xmlns:a16="http://schemas.microsoft.com/office/drawing/2014/main" id="{6BD039B2-C453-7EE3-BE5C-1002010F0014}"/>
              </a:ext>
            </a:extLst>
          </p:cNvPr>
          <p:cNvSpPr>
            <a:spLocks noGrp="1"/>
          </p:cNvSpPr>
          <p:nvPr>
            <p:ph type="body" sz="quarter" idx="28"/>
          </p:nvPr>
        </p:nvSpPr>
        <p:spPr>
          <a:xfrm>
            <a:off x="1877786" y="2677886"/>
            <a:ext cx="2645228" cy="1861457"/>
          </a:xfrm>
        </p:spPr>
        <p:txBody>
          <a:bodyPr/>
          <a:lstStyle/>
          <a:p>
            <a:r>
              <a:rPr lang="en-IN" dirty="0"/>
              <a:t>ATTRIBUTE</a:t>
            </a:r>
          </a:p>
          <a:p>
            <a:r>
              <a:rPr lang="en-IN" dirty="0"/>
              <a:t> INFORMATION</a:t>
            </a:r>
          </a:p>
        </p:txBody>
      </p:sp>
      <p:sp>
        <p:nvSpPr>
          <p:cNvPr id="3" name="Slide Number Placeholder 13">
            <a:extLst>
              <a:ext uri="{FF2B5EF4-FFF2-40B4-BE49-F238E27FC236}">
                <a16:creationId xmlns:a16="http://schemas.microsoft.com/office/drawing/2014/main" id="{BD1D5368-F2B2-C955-C2FB-04FEEB3AEDA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4585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125836" y="84348"/>
            <a:ext cx="10515600" cy="1044429"/>
          </a:xfrm>
        </p:spPr>
        <p:txBody>
          <a:bodyPr/>
          <a:lstStyle/>
          <a:p>
            <a:r>
              <a:rPr lang="en-US" dirty="0"/>
              <a:t>MACHINE FAILURE PREDICTION Dataset</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1640244011"/>
              </p:ext>
            </p:extLst>
          </p:nvPr>
        </p:nvGraphicFramePr>
        <p:xfrm>
          <a:off x="125836" y="1359017"/>
          <a:ext cx="11744586" cy="5394121"/>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164028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E2736-A3B5-5000-D618-68016652B6DA}"/>
              </a:ext>
            </a:extLst>
          </p:cNvPr>
          <p:cNvSpPr>
            <a:spLocks noGrp="1"/>
          </p:cNvSpPr>
          <p:nvPr>
            <p:ph type="title"/>
          </p:nvPr>
        </p:nvSpPr>
        <p:spPr/>
        <p:txBody>
          <a:bodyPr/>
          <a:lstStyle/>
          <a:p>
            <a:r>
              <a:rPr lang="en-US" sz="1800" b="1" dirty="0">
                <a:effectLst/>
                <a:latin typeface="Times New Roman" panose="02020603050405020304" pitchFamily="18" charset="0"/>
                <a:ea typeface="Times New Roman" panose="02020603050405020304" pitchFamily="18" charset="0"/>
              </a:rPr>
              <a:t>DATA CLEANING : </a:t>
            </a:r>
            <a:endParaRPr lang="en-IN" dirty="0"/>
          </a:p>
        </p:txBody>
      </p:sp>
      <p:sp>
        <p:nvSpPr>
          <p:cNvPr id="4" name="Footer Placeholder 3">
            <a:extLst>
              <a:ext uri="{FF2B5EF4-FFF2-40B4-BE49-F238E27FC236}">
                <a16:creationId xmlns:a16="http://schemas.microsoft.com/office/drawing/2014/main" id="{0197425A-9591-4AC6-2A83-D72F2B2267A7}"/>
              </a:ext>
            </a:extLst>
          </p:cNvPr>
          <p:cNvSpPr>
            <a:spLocks noGrp="1"/>
          </p:cNvSpPr>
          <p:nvPr>
            <p:ph type="ftr" sz="quarter" idx="28"/>
          </p:nvPr>
        </p:nvSpPr>
        <p:spPr/>
        <p:txBody>
          <a:bodyPr/>
          <a:lstStyle/>
          <a:p>
            <a:r>
              <a:rPr lang="en-US" noProof="0" dirty="0"/>
              <a:t>Presentation Title</a:t>
            </a:r>
          </a:p>
        </p:txBody>
      </p:sp>
      <p:sp>
        <p:nvSpPr>
          <p:cNvPr id="8" name="TextBox 7">
            <a:extLst>
              <a:ext uri="{FF2B5EF4-FFF2-40B4-BE49-F238E27FC236}">
                <a16:creationId xmlns:a16="http://schemas.microsoft.com/office/drawing/2014/main" id="{87B13CDA-1114-B928-0745-D172C14BAC66}"/>
              </a:ext>
            </a:extLst>
          </p:cNvPr>
          <p:cNvSpPr txBox="1"/>
          <p:nvPr/>
        </p:nvSpPr>
        <p:spPr>
          <a:xfrm>
            <a:off x="484632" y="1677934"/>
            <a:ext cx="9557439" cy="4761560"/>
          </a:xfrm>
          <a:prstGeom prst="rect">
            <a:avLst/>
          </a:prstGeom>
          <a:noFill/>
        </p:spPr>
        <p:txBody>
          <a:bodyPr wrap="square">
            <a:spAutoFit/>
          </a:bodyPr>
          <a:lstStyle/>
          <a:p>
            <a:r>
              <a:rPr lang="en-US" sz="1800" dirty="0">
                <a:solidFill>
                  <a:schemeClr val="bg1"/>
                </a:solidFill>
                <a:effectLst/>
                <a:latin typeface="Abadi" panose="020B0604020104020204" pitchFamily="34" charset="0"/>
                <a:ea typeface="Times New Roman" panose="02020603050405020304" pitchFamily="18" charset="0"/>
              </a:rPr>
              <a:t>Data Cleaning means the process of identifying the incorrect, incomplete, inaccurate, irrelevant or missing part of the data and then modifying, replacing or deleting them according to the necessity. </a:t>
            </a:r>
          </a:p>
          <a:p>
            <a:r>
              <a:rPr lang="en-US" sz="1800" dirty="0">
                <a:solidFill>
                  <a:schemeClr val="bg1"/>
                </a:solidFill>
                <a:effectLst/>
                <a:latin typeface="Abadi" panose="020B0604020104020204" pitchFamily="34" charset="0"/>
                <a:ea typeface="Times New Roman" panose="02020603050405020304" pitchFamily="18" charset="0"/>
              </a:rPr>
              <a:t>Data cleaning is considered a foundational element of the basic data science. Data quality has become an important issue. </a:t>
            </a:r>
          </a:p>
          <a:p>
            <a:r>
              <a:rPr lang="en-US" sz="1800" dirty="0">
                <a:solidFill>
                  <a:schemeClr val="bg1"/>
                </a:solidFill>
                <a:effectLst/>
                <a:latin typeface="Abadi" panose="020B0604020104020204" pitchFamily="34" charset="0"/>
                <a:ea typeface="Times New Roman" panose="02020603050405020304" pitchFamily="18" charset="0"/>
              </a:rPr>
              <a:t>Data is the most valuable thing for Analytics and Machine learning. </a:t>
            </a:r>
            <a:endParaRPr lang="en-US" dirty="0">
              <a:solidFill>
                <a:schemeClr val="bg1"/>
              </a:solidFill>
              <a:latin typeface="Abadi" panose="020B0604020104020204" pitchFamily="34" charset="0"/>
              <a:ea typeface="Times New Roman" panose="02020603050405020304" pitchFamily="18" charset="0"/>
            </a:endParaRPr>
          </a:p>
          <a:p>
            <a:pPr marL="240030" indent="-6350">
              <a:lnSpc>
                <a:spcPct val="147000"/>
              </a:lnSpc>
              <a:spcAft>
                <a:spcPts val="565"/>
              </a:spcAft>
            </a:pPr>
            <a:r>
              <a:rPr lang="en-US" sz="1800" dirty="0">
                <a:solidFill>
                  <a:schemeClr val="bg1"/>
                </a:solidFill>
                <a:effectLst/>
                <a:latin typeface="Abadi" panose="020B0604020104020204" pitchFamily="34" charset="0"/>
                <a:ea typeface="Times New Roman" panose="02020603050405020304" pitchFamily="18" charset="0"/>
              </a:rPr>
              <a:t>We also do feature engineering by the following steps to clean the data.</a:t>
            </a:r>
          </a:p>
          <a:p>
            <a:pPr marL="240030" indent="-6350">
              <a:lnSpc>
                <a:spcPct val="147000"/>
              </a:lnSpc>
              <a:spcAft>
                <a:spcPts val="565"/>
              </a:spcAft>
            </a:pPr>
            <a:r>
              <a:rPr lang="en-US" sz="1800" dirty="0">
                <a:solidFill>
                  <a:schemeClr val="bg1"/>
                </a:solidFill>
                <a:effectLst/>
                <a:latin typeface="Abadi" panose="020B0604020104020204" pitchFamily="34" charset="0"/>
                <a:ea typeface="Times New Roman" panose="02020603050405020304" pitchFamily="18" charset="0"/>
              </a:rPr>
              <a:t> Remove extra unnecessary details form Product Columns </a:t>
            </a:r>
            <a:endParaRPr lang="en-IN" sz="1800" dirty="0">
              <a:solidFill>
                <a:schemeClr val="bg1"/>
              </a:solidFill>
              <a:effectLst/>
              <a:latin typeface="Abadi" panose="020B0604020104020204" pitchFamily="34" charset="0"/>
              <a:ea typeface="Times New Roman" panose="02020603050405020304" pitchFamily="18" charset="0"/>
            </a:endParaRPr>
          </a:p>
          <a:p>
            <a:pPr marL="285750" lvl="0" indent="-285750" fontAlgn="base">
              <a:spcAft>
                <a:spcPts val="1280"/>
              </a:spcAft>
              <a:buClr>
                <a:srgbClr val="000000"/>
              </a:buClr>
              <a:buSzPts val="1000"/>
              <a:buFont typeface="Arial" panose="020B0604020202020204" pitchFamily="34" charset="0"/>
              <a:buChar char="•"/>
            </a:pPr>
            <a:r>
              <a:rPr lang="en-US"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rPr>
              <a:t>Extract product ID, Type, Different FAILURE Columns  </a:t>
            </a:r>
            <a:endParaRPr lang="en-IN"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endParaRPr>
          </a:p>
          <a:p>
            <a:pPr marL="285750" lvl="0" indent="-285750" fontAlgn="base">
              <a:spcAft>
                <a:spcPts val="1280"/>
              </a:spcAft>
              <a:buClr>
                <a:srgbClr val="000000"/>
              </a:buClr>
              <a:buSzPts val="1000"/>
              <a:buFont typeface="Arial" panose="020B0604020202020204" pitchFamily="34" charset="0"/>
              <a:buChar char="•"/>
            </a:pPr>
            <a:r>
              <a:rPr lang="en-US"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rPr>
              <a:t>Convert product ID into Numeric Values  </a:t>
            </a:r>
            <a:endParaRPr lang="en-IN"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endParaRPr>
          </a:p>
          <a:p>
            <a:pPr marL="285750" lvl="0" indent="-285750" fontAlgn="base">
              <a:spcAft>
                <a:spcPts val="1290"/>
              </a:spcAft>
              <a:buClr>
                <a:srgbClr val="000000"/>
              </a:buClr>
              <a:buSzPts val="1000"/>
              <a:buFont typeface="Arial" panose="020B0604020202020204" pitchFamily="34" charset="0"/>
              <a:buChar char="•"/>
            </a:pPr>
            <a:r>
              <a:rPr lang="en-US"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rPr>
              <a:t>Convert Type into numeric Values  </a:t>
            </a:r>
            <a:endParaRPr lang="en-IN"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endParaRPr>
          </a:p>
          <a:p>
            <a:pPr marL="285750" lvl="0" indent="-285750" fontAlgn="base">
              <a:spcAft>
                <a:spcPts val="1185"/>
              </a:spcAft>
              <a:buClr>
                <a:srgbClr val="000000"/>
              </a:buClr>
              <a:buSzPts val="1000"/>
              <a:buFont typeface="Arial" panose="020B0604020202020204" pitchFamily="34" charset="0"/>
              <a:buChar char="•"/>
            </a:pPr>
            <a:r>
              <a:rPr lang="en-US"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rPr>
              <a:t>Extract TWF, HDF, PWF, OSF and RNF from Failure type column </a:t>
            </a:r>
            <a:endParaRPr lang="en-IN" sz="1800" u="none" strike="noStrike" dirty="0">
              <a:solidFill>
                <a:schemeClr val="bg1"/>
              </a:solidFill>
              <a:effectLst/>
              <a:uFill>
                <a:solidFill>
                  <a:srgbClr val="000000"/>
                </a:solidFill>
              </a:uFill>
              <a:latin typeface="Abadi" panose="020B0604020104020204" pitchFamily="34" charset="0"/>
              <a:ea typeface="Arial" panose="020B0604020202020204" pitchFamily="34" charset="0"/>
              <a:cs typeface="Arial" panose="020B0604020202020204" pitchFamily="34" charset="0"/>
            </a:endParaRPr>
          </a:p>
          <a:p>
            <a:endParaRPr lang="en-IN" dirty="0">
              <a:solidFill>
                <a:schemeClr val="bg1"/>
              </a:solidFill>
            </a:endParaRPr>
          </a:p>
        </p:txBody>
      </p:sp>
    </p:spTree>
    <p:extLst>
      <p:ext uri="{BB962C8B-B14F-4D97-AF65-F5344CB8AC3E}">
        <p14:creationId xmlns:p14="http://schemas.microsoft.com/office/powerpoint/2010/main" val="367335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0044-5D5A-332F-8977-51797183CCB2}"/>
              </a:ext>
            </a:extLst>
          </p:cNvPr>
          <p:cNvSpPr>
            <a:spLocks noGrp="1"/>
          </p:cNvSpPr>
          <p:nvPr>
            <p:ph type="title"/>
          </p:nvPr>
        </p:nvSpPr>
        <p:spPr/>
        <p:txBody>
          <a:bodyPr/>
          <a:lstStyle/>
          <a:p>
            <a:r>
              <a:rPr lang="en-US" sz="1800" dirty="0">
                <a:effectLst/>
                <a:latin typeface="Times New Roman" panose="02020603050405020304" pitchFamily="18" charset="0"/>
                <a:ea typeface="Times New Roman" panose="02020603050405020304" pitchFamily="18" charset="0"/>
              </a:rPr>
              <a:t>DATA VISUALISATION </a:t>
            </a:r>
            <a:endParaRPr lang="en-IN" dirty="0"/>
          </a:p>
        </p:txBody>
      </p:sp>
      <p:sp>
        <p:nvSpPr>
          <p:cNvPr id="4" name="Footer Placeholder 3">
            <a:extLst>
              <a:ext uri="{FF2B5EF4-FFF2-40B4-BE49-F238E27FC236}">
                <a16:creationId xmlns:a16="http://schemas.microsoft.com/office/drawing/2014/main" id="{F7D19AB6-F535-C382-ABC8-1A00D446F1B8}"/>
              </a:ext>
            </a:extLst>
          </p:cNvPr>
          <p:cNvSpPr>
            <a:spLocks noGrp="1"/>
          </p:cNvSpPr>
          <p:nvPr>
            <p:ph type="ftr" sz="quarter" idx="28"/>
          </p:nvPr>
        </p:nvSpPr>
        <p:spPr/>
        <p:txBody>
          <a:bodyPr/>
          <a:lstStyle/>
          <a:p>
            <a:r>
              <a:rPr lang="en-US" noProof="0"/>
              <a:t>Presentation Title</a:t>
            </a:r>
            <a:endParaRPr lang="en-US" noProof="0" dirty="0"/>
          </a:p>
        </p:txBody>
      </p:sp>
      <p:sp>
        <p:nvSpPr>
          <p:cNvPr id="6" name="TextBox 5">
            <a:extLst>
              <a:ext uri="{FF2B5EF4-FFF2-40B4-BE49-F238E27FC236}">
                <a16:creationId xmlns:a16="http://schemas.microsoft.com/office/drawing/2014/main" id="{04371C9E-1B0E-A788-62EA-596A10400301}"/>
              </a:ext>
            </a:extLst>
          </p:cNvPr>
          <p:cNvSpPr txBox="1"/>
          <p:nvPr/>
        </p:nvSpPr>
        <p:spPr>
          <a:xfrm>
            <a:off x="293914" y="1537969"/>
            <a:ext cx="8740765" cy="3782061"/>
          </a:xfrm>
          <a:prstGeom prst="rect">
            <a:avLst/>
          </a:prstGeom>
          <a:noFill/>
        </p:spPr>
        <p:txBody>
          <a:bodyPr wrap="square">
            <a:spAutoFit/>
          </a:bodyPr>
          <a:lstStyle/>
          <a:p>
            <a:pPr marL="285750" marR="106045" indent="-285750">
              <a:lnSpc>
                <a:spcPct val="150000"/>
              </a:lnSpc>
              <a:spcAft>
                <a:spcPts val="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Data visualization is the graphical representation of information and data in a pictorial or graphical format (Example: charts, graphs and maps). </a:t>
            </a:r>
          </a:p>
          <a:p>
            <a:pPr marL="285750" marR="106045" indent="-285750">
              <a:lnSpc>
                <a:spcPct val="150000"/>
              </a:lnSpc>
              <a:spcAft>
                <a:spcPts val="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Data visualization tools provide an accessible way to see and understand trends, patterns in data and outliers. </a:t>
            </a:r>
          </a:p>
          <a:p>
            <a:pPr marL="285750" marR="106045" indent="-285750">
              <a:lnSpc>
                <a:spcPct val="150000"/>
              </a:lnSpc>
              <a:spcAft>
                <a:spcPts val="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Data visualization tools and technologies are essential to analyzing massive amounts of information and making data-driven decisions. </a:t>
            </a:r>
          </a:p>
          <a:p>
            <a:pPr marL="285750" marR="106045" indent="-285750">
              <a:lnSpc>
                <a:spcPct val="150000"/>
              </a:lnSpc>
              <a:spcAft>
                <a:spcPts val="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The concept of using pictures is to understand data that has been used for centuries. General types of data visualization are charts, tables, graphs, maps, dashboards etc...  </a:t>
            </a:r>
          </a:p>
          <a:p>
            <a:pPr marL="285750" marR="106045" indent="-285750">
              <a:lnSpc>
                <a:spcPct val="150000"/>
              </a:lnSpc>
              <a:spcAft>
                <a:spcPts val="0"/>
              </a:spcAft>
              <a:buFont typeface="Arial" panose="020B0604020202020204" pitchFamily="34" charset="0"/>
              <a:buChar char="•"/>
            </a:pP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81067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04677-0C6A-18DC-5975-F793743673BB}"/>
              </a:ext>
            </a:extLst>
          </p:cNvPr>
          <p:cNvPicPr>
            <a:picLocks noChangeAspect="1"/>
          </p:cNvPicPr>
          <p:nvPr/>
        </p:nvPicPr>
        <p:blipFill>
          <a:blip r:embed="rId2"/>
          <a:stretch>
            <a:fillRect/>
          </a:stretch>
        </p:blipFill>
        <p:spPr>
          <a:xfrm>
            <a:off x="1400858" y="2080886"/>
            <a:ext cx="3791628" cy="2928385"/>
          </a:xfrm>
          <a:prstGeom prst="rect">
            <a:avLst/>
          </a:prstGeom>
        </p:spPr>
      </p:pic>
      <p:pic>
        <p:nvPicPr>
          <p:cNvPr id="5" name="Picture 4">
            <a:extLst>
              <a:ext uri="{FF2B5EF4-FFF2-40B4-BE49-F238E27FC236}">
                <a16:creationId xmlns:a16="http://schemas.microsoft.com/office/drawing/2014/main" id="{0F06F689-9768-653C-A914-B5782EA18D57}"/>
              </a:ext>
            </a:extLst>
          </p:cNvPr>
          <p:cNvPicPr>
            <a:picLocks noChangeAspect="1"/>
          </p:cNvPicPr>
          <p:nvPr/>
        </p:nvPicPr>
        <p:blipFill>
          <a:blip r:embed="rId3"/>
          <a:stretch>
            <a:fillRect/>
          </a:stretch>
        </p:blipFill>
        <p:spPr>
          <a:xfrm>
            <a:off x="6316411" y="2080886"/>
            <a:ext cx="3813710" cy="2928384"/>
          </a:xfrm>
          <a:prstGeom prst="rect">
            <a:avLst/>
          </a:prstGeom>
        </p:spPr>
      </p:pic>
      <p:sp>
        <p:nvSpPr>
          <p:cNvPr id="4" name="TextBox 3">
            <a:extLst>
              <a:ext uri="{FF2B5EF4-FFF2-40B4-BE49-F238E27FC236}">
                <a16:creationId xmlns:a16="http://schemas.microsoft.com/office/drawing/2014/main" id="{9F90D8AF-4BA5-B9D0-B913-217E9AB85785}"/>
              </a:ext>
            </a:extLst>
          </p:cNvPr>
          <p:cNvSpPr txBox="1"/>
          <p:nvPr/>
        </p:nvSpPr>
        <p:spPr>
          <a:xfrm>
            <a:off x="1567543" y="5437414"/>
            <a:ext cx="3494314" cy="461665"/>
          </a:xfrm>
          <a:prstGeom prst="rect">
            <a:avLst/>
          </a:prstGeom>
        </p:spPr>
        <p:txBody>
          <a:bodyPr wrap="square" rtlCol="0">
            <a:spAutoFit/>
          </a:bodyPr>
          <a:lstStyle/>
          <a:p>
            <a:pPr marL="0" indent="0" algn="ctr">
              <a:lnSpc>
                <a:spcPct val="100000"/>
              </a:lnSpc>
              <a:spcBef>
                <a:spcPts val="0"/>
              </a:spcBef>
              <a:buFontTx/>
              <a:buNone/>
            </a:pPr>
            <a:r>
              <a:rPr lang="en-IN" sz="2400" dirty="0">
                <a:solidFill>
                  <a:prstClr val="white"/>
                </a:solidFill>
                <a:latin typeface="Posterama" panose="020B0504020200020000" pitchFamily="34" charset="0"/>
                <a:ea typeface="微软雅黑"/>
                <a:cs typeface="Posterama" panose="020B0504020200020000" pitchFamily="34" charset="0"/>
              </a:rPr>
              <a:t>UDI  VS Y</a:t>
            </a:r>
          </a:p>
        </p:txBody>
      </p:sp>
      <p:sp>
        <p:nvSpPr>
          <p:cNvPr id="10" name="TextBox 9">
            <a:extLst>
              <a:ext uri="{FF2B5EF4-FFF2-40B4-BE49-F238E27FC236}">
                <a16:creationId xmlns:a16="http://schemas.microsoft.com/office/drawing/2014/main" id="{C1A01FCC-C2AC-DB2B-AFDA-51C3FD21CFED}"/>
              </a:ext>
            </a:extLst>
          </p:cNvPr>
          <p:cNvSpPr txBox="1"/>
          <p:nvPr/>
        </p:nvSpPr>
        <p:spPr>
          <a:xfrm>
            <a:off x="5997137" y="5399468"/>
            <a:ext cx="4452257" cy="830997"/>
          </a:xfrm>
          <a:prstGeom prst="rect">
            <a:avLst/>
          </a:prstGeom>
        </p:spPr>
        <p:txBody>
          <a:bodyPr wrap="square" rtlCol="0">
            <a:spAutoFit/>
          </a:bodyPr>
          <a:lstStyle/>
          <a:p>
            <a:pPr algn="ctr"/>
            <a:r>
              <a:rPr lang="en-IN" sz="2400" b="1" dirty="0">
                <a:solidFill>
                  <a:schemeClr val="bg1"/>
                </a:solidFill>
                <a:effectLst/>
                <a:latin typeface="Courier New" panose="02070309020205020404" pitchFamily="49" charset="0"/>
              </a:rPr>
              <a:t>Air temperature VS Y</a:t>
            </a:r>
          </a:p>
          <a:p>
            <a:pPr marL="0" indent="0" algn="ctr">
              <a:lnSpc>
                <a:spcPct val="100000"/>
              </a:lnSpc>
              <a:spcBef>
                <a:spcPts val="0"/>
              </a:spcBef>
              <a:buFontTx/>
              <a:buNone/>
            </a:pP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2" name="Slide Number Placeholder 13">
            <a:extLst>
              <a:ext uri="{FF2B5EF4-FFF2-40B4-BE49-F238E27FC236}">
                <a16:creationId xmlns:a16="http://schemas.microsoft.com/office/drawing/2014/main" id="{3553A161-299D-46E2-4658-C7697EBAE5BF}"/>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26365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50A79-E992-4E6A-0B19-9650F9E60AF4}"/>
              </a:ext>
            </a:extLst>
          </p:cNvPr>
          <p:cNvPicPr>
            <a:picLocks noChangeAspect="1"/>
          </p:cNvPicPr>
          <p:nvPr/>
        </p:nvPicPr>
        <p:blipFill>
          <a:blip r:embed="rId2"/>
          <a:stretch>
            <a:fillRect/>
          </a:stretch>
        </p:blipFill>
        <p:spPr>
          <a:xfrm>
            <a:off x="625790" y="1531077"/>
            <a:ext cx="4307949" cy="3306864"/>
          </a:xfrm>
          <a:prstGeom prst="rect">
            <a:avLst/>
          </a:prstGeom>
        </p:spPr>
      </p:pic>
      <p:pic>
        <p:nvPicPr>
          <p:cNvPr id="6" name="Picture 5">
            <a:extLst>
              <a:ext uri="{FF2B5EF4-FFF2-40B4-BE49-F238E27FC236}">
                <a16:creationId xmlns:a16="http://schemas.microsoft.com/office/drawing/2014/main" id="{3CEE411C-6203-BF63-8BD2-14E60542D7A6}"/>
              </a:ext>
            </a:extLst>
          </p:cNvPr>
          <p:cNvPicPr>
            <a:picLocks noChangeAspect="1"/>
          </p:cNvPicPr>
          <p:nvPr/>
        </p:nvPicPr>
        <p:blipFill>
          <a:blip r:embed="rId3"/>
          <a:stretch>
            <a:fillRect/>
          </a:stretch>
        </p:blipFill>
        <p:spPr>
          <a:xfrm>
            <a:off x="6096000" y="1531077"/>
            <a:ext cx="4419600" cy="3306864"/>
          </a:xfrm>
          <a:prstGeom prst="rect">
            <a:avLst/>
          </a:prstGeom>
        </p:spPr>
      </p:pic>
      <p:sp>
        <p:nvSpPr>
          <p:cNvPr id="7" name="TextBox 6">
            <a:extLst>
              <a:ext uri="{FF2B5EF4-FFF2-40B4-BE49-F238E27FC236}">
                <a16:creationId xmlns:a16="http://schemas.microsoft.com/office/drawing/2014/main" id="{39C78424-E143-BA2C-3DDE-DE4DF5FA4657}"/>
              </a:ext>
            </a:extLst>
          </p:cNvPr>
          <p:cNvSpPr txBox="1"/>
          <p:nvPr/>
        </p:nvSpPr>
        <p:spPr>
          <a:xfrm>
            <a:off x="355041" y="5355771"/>
            <a:ext cx="4849445" cy="830997"/>
          </a:xfrm>
          <a:prstGeom prst="rect">
            <a:avLst/>
          </a:prstGeom>
        </p:spPr>
        <p:txBody>
          <a:bodyPr wrap="square" rtlCol="0">
            <a:spAutoFit/>
          </a:bodyPr>
          <a:lstStyle/>
          <a:p>
            <a:pPr algn="ctr"/>
            <a:r>
              <a:rPr lang="en-IN" sz="2400" b="1" dirty="0">
                <a:solidFill>
                  <a:schemeClr val="bg1"/>
                </a:solidFill>
                <a:effectLst/>
                <a:latin typeface="Courier New" panose="02070309020205020404" pitchFamily="49" charset="0"/>
              </a:rPr>
              <a:t>Process temperature VS Y</a:t>
            </a:r>
          </a:p>
          <a:p>
            <a:pPr marL="0" indent="0" algn="ctr">
              <a:lnSpc>
                <a:spcPct val="100000"/>
              </a:lnSpc>
              <a:spcBef>
                <a:spcPts val="0"/>
              </a:spcBef>
              <a:buFontTx/>
              <a:buNone/>
            </a:pP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D4A1E61F-232A-2241-2780-17AF85561FC9}"/>
              </a:ext>
            </a:extLst>
          </p:cNvPr>
          <p:cNvSpPr txBox="1"/>
          <p:nvPr/>
        </p:nvSpPr>
        <p:spPr>
          <a:xfrm>
            <a:off x="6096000" y="5355771"/>
            <a:ext cx="4419600" cy="830997"/>
          </a:xfrm>
          <a:prstGeom prst="rect">
            <a:avLst/>
          </a:prstGeom>
        </p:spPr>
        <p:txBody>
          <a:bodyPr wrap="square" rtlCol="0">
            <a:spAutoFit/>
          </a:bodyPr>
          <a:lstStyle/>
          <a:p>
            <a:pPr algn="ctr"/>
            <a:r>
              <a:rPr lang="en-IN" sz="2400" b="1" dirty="0">
                <a:solidFill>
                  <a:schemeClr val="bg1"/>
                </a:solidFill>
                <a:effectLst/>
                <a:latin typeface="Courier New" panose="02070309020205020404" pitchFamily="49" charset="0"/>
              </a:rPr>
              <a:t>Rotational speed VS Y</a:t>
            </a:r>
          </a:p>
          <a:p>
            <a:pPr marL="0" indent="0" algn="ctr">
              <a:lnSpc>
                <a:spcPct val="100000"/>
              </a:lnSpc>
              <a:spcBef>
                <a:spcPts val="0"/>
              </a:spcBef>
              <a:buFontTx/>
              <a:buNone/>
            </a:pPr>
            <a:endParaRPr lang="en-IN" sz="2400" b="1" dirty="0">
              <a:solidFill>
                <a:prstClr val="white"/>
              </a:solidFill>
              <a:latin typeface="Posterama" panose="020B0504020200020000" pitchFamily="34" charset="0"/>
              <a:ea typeface="微软雅黑"/>
              <a:cs typeface="Posterama" panose="020B0504020200020000" pitchFamily="34" charset="0"/>
            </a:endParaRPr>
          </a:p>
        </p:txBody>
      </p:sp>
      <p:sp>
        <p:nvSpPr>
          <p:cNvPr id="3" name="Slide Number Placeholder 13">
            <a:extLst>
              <a:ext uri="{FF2B5EF4-FFF2-40B4-BE49-F238E27FC236}">
                <a16:creationId xmlns:a16="http://schemas.microsoft.com/office/drawing/2014/main" id="{DC1BA8DC-7B02-1FD1-8B12-F6F4A2322D0F}"/>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7861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86C862-1E6E-12C0-45A9-462BF82DA5E9}"/>
              </a:ext>
            </a:extLst>
          </p:cNvPr>
          <p:cNvPicPr>
            <a:picLocks noChangeAspect="1"/>
          </p:cNvPicPr>
          <p:nvPr/>
        </p:nvPicPr>
        <p:blipFill>
          <a:blip r:embed="rId2"/>
          <a:stretch>
            <a:fillRect/>
          </a:stretch>
        </p:blipFill>
        <p:spPr>
          <a:xfrm>
            <a:off x="1005572" y="1334988"/>
            <a:ext cx="4868926" cy="3608614"/>
          </a:xfrm>
          <a:prstGeom prst="rect">
            <a:avLst/>
          </a:prstGeom>
        </p:spPr>
      </p:pic>
      <p:pic>
        <p:nvPicPr>
          <p:cNvPr id="10" name="Picture 9">
            <a:extLst>
              <a:ext uri="{FF2B5EF4-FFF2-40B4-BE49-F238E27FC236}">
                <a16:creationId xmlns:a16="http://schemas.microsoft.com/office/drawing/2014/main" id="{7DFD0991-615D-A91C-81D8-31F1C3A66AED}"/>
              </a:ext>
            </a:extLst>
          </p:cNvPr>
          <p:cNvPicPr>
            <a:picLocks noChangeAspect="1"/>
          </p:cNvPicPr>
          <p:nvPr/>
        </p:nvPicPr>
        <p:blipFill>
          <a:blip r:embed="rId3"/>
          <a:stretch>
            <a:fillRect/>
          </a:stretch>
        </p:blipFill>
        <p:spPr>
          <a:xfrm>
            <a:off x="6841671" y="1334988"/>
            <a:ext cx="4620986" cy="3608614"/>
          </a:xfrm>
          <a:prstGeom prst="rect">
            <a:avLst/>
          </a:prstGeom>
        </p:spPr>
      </p:pic>
      <p:sp>
        <p:nvSpPr>
          <p:cNvPr id="5" name="TextBox 4">
            <a:extLst>
              <a:ext uri="{FF2B5EF4-FFF2-40B4-BE49-F238E27FC236}">
                <a16:creationId xmlns:a16="http://schemas.microsoft.com/office/drawing/2014/main" id="{3F7E2AC7-C9CA-5AC1-228A-670E5FD57D5D}"/>
              </a:ext>
            </a:extLst>
          </p:cNvPr>
          <p:cNvSpPr txBox="1"/>
          <p:nvPr/>
        </p:nvSpPr>
        <p:spPr>
          <a:xfrm>
            <a:off x="1877787" y="5620982"/>
            <a:ext cx="3996711" cy="830997"/>
          </a:xfrm>
          <a:prstGeom prst="rect">
            <a:avLst/>
          </a:prstGeom>
        </p:spPr>
        <p:txBody>
          <a:bodyPr wrap="square" rtlCol="0">
            <a:spAutoFit/>
          </a:bodyPr>
          <a:lstStyle/>
          <a:p>
            <a:pPr algn="ctr"/>
            <a:r>
              <a:rPr lang="en-IN" sz="2400" b="1" dirty="0">
                <a:solidFill>
                  <a:schemeClr val="bg1"/>
                </a:solidFill>
                <a:effectLst/>
                <a:latin typeface="Courier New" panose="02070309020205020404" pitchFamily="49" charset="0"/>
              </a:rPr>
              <a:t>Torque VS Y</a:t>
            </a:r>
          </a:p>
          <a:p>
            <a:pPr marL="0" indent="0" algn="ctr">
              <a:lnSpc>
                <a:spcPct val="100000"/>
              </a:lnSpc>
              <a:spcBef>
                <a:spcPts val="0"/>
              </a:spcBef>
              <a:buFontTx/>
              <a:buNone/>
            </a:pPr>
            <a:endParaRPr lang="en-IN" sz="2400" dirty="0">
              <a:solidFill>
                <a:prstClr val="white"/>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5C286A31-BC99-31D7-9FA2-FCB144FAB5EC}"/>
              </a:ext>
            </a:extLst>
          </p:cNvPr>
          <p:cNvSpPr txBox="1"/>
          <p:nvPr/>
        </p:nvSpPr>
        <p:spPr>
          <a:xfrm>
            <a:off x="7039051" y="5620983"/>
            <a:ext cx="3773258" cy="830997"/>
          </a:xfrm>
          <a:prstGeom prst="rect">
            <a:avLst/>
          </a:prstGeom>
        </p:spPr>
        <p:txBody>
          <a:bodyPr wrap="square" rtlCol="0">
            <a:spAutoFit/>
          </a:bodyPr>
          <a:lstStyle/>
          <a:p>
            <a:pPr algn="ctr"/>
            <a:r>
              <a:rPr lang="en-IN" sz="2400" b="1" dirty="0">
                <a:solidFill>
                  <a:schemeClr val="bg1"/>
                </a:solidFill>
                <a:effectLst/>
                <a:latin typeface="Courier New" panose="02070309020205020404" pitchFamily="49" charset="0"/>
              </a:rPr>
              <a:t>Tool wear VS Y</a:t>
            </a:r>
          </a:p>
          <a:p>
            <a:pPr marL="0" indent="0" algn="ctr">
              <a:lnSpc>
                <a:spcPct val="100000"/>
              </a:lnSpc>
              <a:spcBef>
                <a:spcPts val="0"/>
              </a:spcBef>
              <a:buFontTx/>
              <a:buNone/>
            </a:pPr>
            <a:endParaRPr lang="en-IN" sz="2400" b="1" dirty="0">
              <a:solidFill>
                <a:schemeClr val="bg1"/>
              </a:solidFill>
              <a:latin typeface="Posterama" panose="020B0504020200020000" pitchFamily="34" charset="0"/>
              <a:ea typeface="微软雅黑"/>
              <a:cs typeface="Posterama" panose="020B0504020200020000" pitchFamily="34" charset="0"/>
            </a:endParaRPr>
          </a:p>
        </p:txBody>
      </p:sp>
      <p:sp>
        <p:nvSpPr>
          <p:cNvPr id="2" name="Slide Number Placeholder 13">
            <a:extLst>
              <a:ext uri="{FF2B5EF4-FFF2-40B4-BE49-F238E27FC236}">
                <a16:creationId xmlns:a16="http://schemas.microsoft.com/office/drawing/2014/main" id="{2A233018-75A2-A048-E2B5-11BBEB7C33D8}"/>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686735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033157" y="174946"/>
            <a:ext cx="6599429" cy="1325563"/>
          </a:xfrm>
        </p:spPr>
        <p:txBody>
          <a:bodyPr/>
          <a:lstStyle/>
          <a:p>
            <a:r>
              <a:rPr lang="en-US" dirty="0"/>
              <a:t>METHODOLOGY</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200" u="none" strike="noStrike" kern="1200" cap="none" spc="0" normalizeH="0" baseline="0" noProof="0" dirty="0">
              <a:ln>
                <a:noFill/>
              </a:ln>
              <a:solidFill>
                <a:schemeClr val="bg1"/>
              </a:solidFill>
              <a:effectLst/>
              <a:uLnTx/>
              <a:uFillTx/>
            </a:endParaRPr>
          </a:p>
        </p:txBody>
      </p:sp>
      <p:sp>
        <p:nvSpPr>
          <p:cNvPr id="3" name="Text Placeholder 2">
            <a:extLst>
              <a:ext uri="{FF2B5EF4-FFF2-40B4-BE49-F238E27FC236}">
                <a16:creationId xmlns:a16="http://schemas.microsoft.com/office/drawing/2014/main" id="{6471978A-B77A-1A83-96E8-908195EC7DD1}"/>
              </a:ext>
            </a:extLst>
          </p:cNvPr>
          <p:cNvSpPr>
            <a:spLocks noGrp="1"/>
          </p:cNvSpPr>
          <p:nvPr>
            <p:ph type="body" sz="quarter" idx="28"/>
          </p:nvPr>
        </p:nvSpPr>
        <p:spPr>
          <a:xfrm>
            <a:off x="4033157" y="1828800"/>
            <a:ext cx="7788729" cy="4144819"/>
          </a:xfrm>
        </p:spPr>
        <p:txBody>
          <a:bodyPr/>
          <a:lstStyle/>
          <a:p>
            <a:r>
              <a:rPr lang="en-IN" sz="2400" dirty="0"/>
              <a:t>The approach we used in the data set is </a:t>
            </a:r>
            <a:r>
              <a:rPr lang="en-IN" sz="2400" b="1" dirty="0">
                <a:solidFill>
                  <a:srgbClr val="FFC000"/>
                </a:solidFill>
              </a:rPr>
              <a:t>classification and Logistic regression</a:t>
            </a:r>
          </a:p>
          <a:p>
            <a:endParaRPr lang="en-IN" sz="2400" dirty="0"/>
          </a:p>
          <a:p>
            <a:pPr algn="just"/>
            <a:r>
              <a:rPr lang="en-US" sz="2400" b="1" dirty="0">
                <a:solidFill>
                  <a:srgbClr val="FFC000"/>
                </a:solidFill>
                <a:latin typeface="Times New Roman" pitchFamily="18" charset="0"/>
                <a:cs typeface="Times New Roman" pitchFamily="18" charset="0"/>
              </a:rPr>
              <a:t>Classification:</a:t>
            </a:r>
            <a:r>
              <a:rPr lang="en-US" sz="2400" dirty="0">
                <a:solidFill>
                  <a:srgbClr val="FFC000"/>
                </a:solidFill>
                <a:latin typeface="Times New Roman" pitchFamily="18" charset="0"/>
                <a:cs typeface="Times New Roman" pitchFamily="18" charset="0"/>
              </a:rPr>
              <a:t> </a:t>
            </a:r>
            <a:r>
              <a:rPr lang="en-IN" sz="2400" dirty="0">
                <a:latin typeface="Times New Roman" panose="02020603050405020304" pitchFamily="18" charset="0"/>
                <a:cs typeface="Times New Roman" panose="02020603050405020304" pitchFamily="18" charset="0"/>
              </a:rPr>
              <a:t>In the dataset Y vales are qualitative i.e. failure or not  so this comes under Classification</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In the above data set all the 5 attributes are considered as </a:t>
            </a:r>
            <a:r>
              <a:rPr lang="en-US" sz="2400" b="1" dirty="0">
                <a:solidFill>
                  <a:srgbClr val="FFC000"/>
                </a:solidFill>
                <a:latin typeface="Times New Roman" pitchFamily="18" charset="0"/>
                <a:cs typeface="Times New Roman" pitchFamily="18" charset="0"/>
              </a:rPr>
              <a:t>INDEPENDENT VARIABLES </a:t>
            </a:r>
            <a:r>
              <a:rPr lang="en-US" sz="2400" dirty="0">
                <a:solidFill>
                  <a:srgbClr val="FFC000"/>
                </a:solidFill>
                <a:latin typeface="Times New Roman" pitchFamily="18" charset="0"/>
                <a:cs typeface="Times New Roman" pitchFamily="18" charset="0"/>
              </a:rPr>
              <a:t>(</a:t>
            </a:r>
            <a:r>
              <a:rPr lang="en-US" sz="2400" b="1" dirty="0">
                <a:solidFill>
                  <a:srgbClr val="FF0000"/>
                </a:solidFill>
                <a:latin typeface="Times New Roman" pitchFamily="18" charset="0"/>
                <a:cs typeface="Times New Roman" pitchFamily="18" charset="0"/>
              </a:rPr>
              <a:t>x</a:t>
            </a:r>
            <a:r>
              <a:rPr lang="en-US" sz="2400" dirty="0">
                <a:solidFill>
                  <a:srgbClr val="FFC000"/>
                </a:solidFill>
                <a:latin typeface="Times New Roman" pitchFamily="18" charset="0"/>
                <a:cs typeface="Times New Roman" pitchFamily="18" charset="0"/>
              </a:rPr>
              <a:t>) and MACHINE FAILURE as </a:t>
            </a:r>
            <a:r>
              <a:rPr lang="en-US" sz="2400" b="1" dirty="0">
                <a:solidFill>
                  <a:srgbClr val="FFC000"/>
                </a:solidFill>
                <a:latin typeface="Times New Roman" pitchFamily="18" charset="0"/>
                <a:cs typeface="Times New Roman" pitchFamily="18" charset="0"/>
              </a:rPr>
              <a:t>DEPENDENT VARIABLE </a:t>
            </a:r>
            <a:r>
              <a:rPr lang="en-US" sz="2400" b="1" dirty="0">
                <a:latin typeface="Times New Roman" pitchFamily="18" charset="0"/>
                <a:cs typeface="Times New Roman" pitchFamily="18" charset="0"/>
              </a:rPr>
              <a:t>(</a:t>
            </a:r>
            <a:r>
              <a:rPr lang="en-US" sz="2400" b="1" dirty="0">
                <a:solidFill>
                  <a:srgbClr val="FF0000"/>
                </a:solidFill>
                <a:latin typeface="Times New Roman" pitchFamily="18" charset="0"/>
                <a:cs typeface="Times New Roman" pitchFamily="18" charset="0"/>
              </a:rPr>
              <a:t>Y</a:t>
            </a:r>
            <a:r>
              <a:rPr lang="en-US" sz="2400" dirty="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As  to solve  classification problem , we use KNN method to solve the above data set.</a:t>
            </a:r>
          </a:p>
          <a:p>
            <a:endParaRPr lang="en-IN" sz="2000" dirty="0"/>
          </a:p>
        </p:txBody>
      </p:sp>
    </p:spTree>
    <p:extLst>
      <p:ext uri="{BB962C8B-B14F-4D97-AF65-F5344CB8AC3E}">
        <p14:creationId xmlns:p14="http://schemas.microsoft.com/office/powerpoint/2010/main" val="4182148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80D5-12AC-0870-0BC3-EAAA3C1ADB15}"/>
              </a:ext>
            </a:extLst>
          </p:cNvPr>
          <p:cNvSpPr>
            <a:spLocks noGrp="1"/>
          </p:cNvSpPr>
          <p:nvPr>
            <p:ph type="title"/>
          </p:nvPr>
        </p:nvSpPr>
        <p:spPr>
          <a:xfrm>
            <a:off x="484632" y="962161"/>
            <a:ext cx="10855685" cy="4933677"/>
          </a:xfrm>
        </p:spPr>
        <p:txBody>
          <a:bodyPr/>
          <a:lstStyle/>
          <a:p>
            <a:pPr>
              <a:lnSpc>
                <a:spcPct val="150000"/>
              </a:lnSpc>
            </a:pPr>
            <a:r>
              <a:rPr lang="en-US" sz="2000" dirty="0">
                <a:latin typeface="Abadi" panose="020B0604020104020204" pitchFamily="34" charset="0"/>
                <a:cs typeface="Arial" panose="020B0604020202020204" pitchFamily="34" charset="0"/>
              </a:rPr>
              <a:t>K-Nearest Neighbor is one of the simplest Machine Learning algorithms based on Supervised Learning technique. K-NN algorithm assumes the similarity between the new case/data and available cases and put the new case into the category that is most similar to the available categories.</a:t>
            </a:r>
            <a:br>
              <a:rPr lang="en-US" sz="2000" dirty="0">
                <a:latin typeface="Abadi" panose="020B0604020104020204" pitchFamily="34" charset="0"/>
                <a:cs typeface="Arial" panose="020B0604020202020204" pitchFamily="34" charset="0"/>
              </a:rPr>
            </a:br>
            <a:r>
              <a:rPr lang="en-US" sz="2000" dirty="0">
                <a:latin typeface="Abadi" panose="020B0604020104020204" pitchFamily="34" charset="0"/>
                <a:cs typeface="Arial" panose="020B0604020202020204" pitchFamily="34" charset="0"/>
              </a:rPr>
              <a:t>K-NN is a non-parametric algorithm, which means it does not make any assumption on underlying data. K-NN algorithm stores all the available data and classifies a new data point based on the similarity. This means when new data appears then it can be easily classified into a well suite category by using K- NN algorithm.</a:t>
            </a:r>
            <a:br>
              <a:rPr lang="en-US" sz="2000" dirty="0">
                <a:latin typeface="Abadi" panose="020B0604020104020204" pitchFamily="34" charset="0"/>
                <a:cs typeface="Arial" panose="020B0604020202020204" pitchFamily="34" charset="0"/>
              </a:rPr>
            </a:br>
            <a:r>
              <a:rPr lang="en-US" sz="2000" dirty="0">
                <a:latin typeface="Abadi" panose="020B0604020104020204" pitchFamily="34" charset="0"/>
                <a:cs typeface="Arial" panose="020B0604020202020204" pitchFamily="34" charset="0"/>
              </a:rPr>
              <a:t>KNN algorithm at the training phase just stores the dataset and when it gets new data, then  </a:t>
            </a:r>
            <a:br>
              <a:rPr lang="en-US" sz="2000" dirty="0">
                <a:latin typeface="Abadi" panose="020B0604020104020204" pitchFamily="34" charset="0"/>
                <a:cs typeface="Arial" panose="020B0604020202020204" pitchFamily="34" charset="0"/>
              </a:rPr>
            </a:br>
            <a:r>
              <a:rPr lang="en-US" sz="2000" dirty="0">
                <a:latin typeface="Abadi" panose="020B0604020104020204" pitchFamily="34" charset="0"/>
                <a:cs typeface="Arial" panose="020B0604020202020204" pitchFamily="34" charset="0"/>
              </a:rPr>
              <a:t>it classifies that data into a category that is much similar to the new data.</a:t>
            </a:r>
            <a:br>
              <a:rPr lang="en-US" sz="2000" dirty="0">
                <a:latin typeface="Abadi" panose="020B0604020104020204" pitchFamily="34" charset="0"/>
                <a:cs typeface="Arial" panose="020B0604020202020204" pitchFamily="34" charset="0"/>
              </a:rPr>
            </a:br>
            <a:br>
              <a:rPr lang="en-IN" sz="2000" dirty="0">
                <a:latin typeface="Arial" panose="020B0604020202020204" pitchFamily="34" charset="0"/>
                <a:cs typeface="Arial" panose="020B0604020202020204" pitchFamily="34" charset="0"/>
              </a:rPr>
            </a:br>
            <a:br>
              <a:rPr lang="en-IN" sz="2000" dirty="0">
                <a:latin typeface="Aparajita" panose="02020603050405020304" pitchFamily="18" charset="0"/>
                <a:cs typeface="Aparajita" panose="02020603050405020304" pitchFamily="18" charset="0"/>
              </a:rPr>
            </a:br>
            <a:br>
              <a:rPr lang="en-IN" sz="4000" dirty="0"/>
            </a:br>
            <a:br>
              <a:rPr lang="en-IN" sz="4000" dirty="0"/>
            </a:br>
            <a:endParaRPr lang="en-IN" sz="4000" dirty="0">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33A24C3F-AE68-000A-CD90-E9768DAB654C}"/>
              </a:ext>
            </a:extLst>
          </p:cNvPr>
          <p:cNvSpPr txBox="1">
            <a:spLocks/>
          </p:cNvSpPr>
          <p:nvPr/>
        </p:nvSpPr>
        <p:spPr>
          <a:xfrm>
            <a:off x="914400" y="225507"/>
            <a:ext cx="10375640" cy="5675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K-NEAREST NEIGHBOUR</a:t>
            </a:r>
            <a:endParaRPr lang="en-IN" dirty="0"/>
          </a:p>
        </p:txBody>
      </p:sp>
      <p:sp>
        <p:nvSpPr>
          <p:cNvPr id="7" name="Slide Number Placeholder 13">
            <a:extLst>
              <a:ext uri="{FF2B5EF4-FFF2-40B4-BE49-F238E27FC236}">
                <a16:creationId xmlns:a16="http://schemas.microsoft.com/office/drawing/2014/main" id="{1AC6D679-7037-9540-28D3-C9C98907FB05}"/>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0534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393324" y="332469"/>
            <a:ext cx="5257793" cy="2459182"/>
          </a:xfrm>
        </p:spPr>
        <p:txBody>
          <a:bodyPr/>
          <a:lstStyle/>
          <a:p>
            <a:r>
              <a:rPr lang="en-US" sz="4800" dirty="0"/>
              <a:t>MACHINE FAILURE </a:t>
            </a:r>
            <a:br>
              <a:rPr lang="en-US" sz="4800" dirty="0"/>
            </a:br>
            <a:r>
              <a:rPr lang="en-US" sz="4800" dirty="0"/>
              <a:t>     PREDICTION</a:t>
            </a:r>
            <a:br>
              <a:rPr lang="en-US" sz="4800" dirty="0"/>
            </a:br>
            <a:br>
              <a:rPr lang="en-US" sz="4800" dirty="0"/>
            </a:br>
            <a:endParaRPr lang="en-US" sz="4800"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extBox 1">
            <a:extLst>
              <a:ext uri="{FF2B5EF4-FFF2-40B4-BE49-F238E27FC236}">
                <a16:creationId xmlns:a16="http://schemas.microsoft.com/office/drawing/2014/main" id="{C2E4A107-43DB-F702-9C91-0DF4B58089BE}"/>
              </a:ext>
            </a:extLst>
          </p:cNvPr>
          <p:cNvSpPr txBox="1"/>
          <p:nvPr/>
        </p:nvSpPr>
        <p:spPr>
          <a:xfrm>
            <a:off x="851566" y="1762172"/>
            <a:ext cx="10865497" cy="2862322"/>
          </a:xfrm>
          <a:prstGeom prst="rect">
            <a:avLst/>
          </a:prstGeom>
        </p:spPr>
        <p:txBody>
          <a:bodyPr wrap="square" rtlCol="0">
            <a:spAutoFit/>
          </a:bodyPr>
          <a:lstStyle/>
          <a:p>
            <a:pPr marL="0" indent="0">
              <a:lnSpc>
                <a:spcPct val="100000"/>
              </a:lnSpc>
              <a:spcBef>
                <a:spcPts val="0"/>
              </a:spcBef>
              <a:buFontTx/>
              <a:buNone/>
            </a:pPr>
            <a:endParaRPr lang="en-IN" sz="2000" b="1"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2000" b="1"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2000" b="1"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2000" b="1" dirty="0">
                <a:solidFill>
                  <a:prstClr val="white"/>
                </a:solidFill>
                <a:latin typeface="Posterama" panose="020B0504020200020000" pitchFamily="34" charset="0"/>
                <a:ea typeface="微软雅黑"/>
                <a:cs typeface="Posterama" panose="020B0504020200020000" pitchFamily="34" charset="0"/>
              </a:rPr>
              <a:t>Billa Nithin Reddy  	  	2103A52046</a:t>
            </a:r>
          </a:p>
          <a:p>
            <a:pPr marL="0" indent="0">
              <a:lnSpc>
                <a:spcPct val="100000"/>
              </a:lnSpc>
              <a:spcBef>
                <a:spcPts val="0"/>
              </a:spcBef>
              <a:buFontTx/>
              <a:buNone/>
            </a:pPr>
            <a:endParaRPr lang="en-IN" sz="2000" b="1"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2000" b="1" dirty="0">
                <a:solidFill>
                  <a:prstClr val="white"/>
                </a:solidFill>
                <a:latin typeface="Posterama" panose="020B0504020200020000" pitchFamily="34" charset="0"/>
                <a:ea typeface="微软雅黑"/>
                <a:cs typeface="Posterama" panose="020B0504020200020000" pitchFamily="34" charset="0"/>
              </a:rPr>
              <a:t>Gottimukkula Ravalika     	2103A52158</a:t>
            </a:r>
          </a:p>
          <a:p>
            <a:pPr marL="0" indent="0">
              <a:lnSpc>
                <a:spcPct val="100000"/>
              </a:lnSpc>
              <a:spcBef>
                <a:spcPts val="0"/>
              </a:spcBef>
              <a:buFontTx/>
              <a:buNone/>
            </a:pPr>
            <a:endParaRPr lang="en-IN" sz="2000" b="1"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sz="2000" b="1" dirty="0">
                <a:solidFill>
                  <a:prstClr val="white"/>
                </a:solidFill>
                <a:latin typeface="Posterama" panose="020B0504020200020000" pitchFamily="34" charset="0"/>
                <a:ea typeface="微软雅黑"/>
                <a:cs typeface="Posterama" panose="020B0504020200020000" pitchFamily="34" charset="0"/>
              </a:rPr>
              <a:t>Mamindla Ananya Darshini     2103A52095</a:t>
            </a:r>
          </a:p>
          <a:p>
            <a:pPr marL="0" indent="0">
              <a:lnSpc>
                <a:spcPct val="100000"/>
              </a:lnSpc>
              <a:spcBef>
                <a:spcPts val="0"/>
              </a:spcBef>
              <a:buFontTx/>
              <a:buNone/>
            </a:pPr>
            <a:endParaRPr lang="en-IN" sz="2000" dirty="0">
              <a:solidFill>
                <a:prstClr val="white"/>
              </a:solidFill>
              <a:latin typeface="Posterama" panose="020B0504020200020000" pitchFamily="34" charset="0"/>
              <a:ea typeface="微软雅黑"/>
              <a:cs typeface="Posterama" panose="020B0504020200020000" pitchFamily="34" charset="0"/>
            </a:endParaRPr>
          </a:p>
        </p:txBody>
      </p:sp>
      <p:sp>
        <p:nvSpPr>
          <p:cNvPr id="3" name="Slide Number Placeholder 13">
            <a:extLst>
              <a:ext uri="{FF2B5EF4-FFF2-40B4-BE49-F238E27FC236}">
                <a16:creationId xmlns:a16="http://schemas.microsoft.com/office/drawing/2014/main" id="{D2581586-782D-84A0-48BC-181065471B3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BC0E51-EB7E-EE21-FEC8-C1008D4A5E6F}"/>
              </a:ext>
            </a:extLst>
          </p:cNvPr>
          <p:cNvSpPr>
            <a:spLocks noGrp="1"/>
          </p:cNvSpPr>
          <p:nvPr>
            <p:ph type="ftr" sz="quarter" idx="28"/>
          </p:nvPr>
        </p:nvSpPr>
        <p:spPr>
          <a:xfrm>
            <a:off x="529455" y="372932"/>
            <a:ext cx="4114800" cy="365125"/>
          </a:xfrm>
        </p:spPr>
        <p:txBody>
          <a:bodyPr/>
          <a:lstStyle/>
          <a:p>
            <a:r>
              <a:rPr lang="en-US" sz="2800" b="1" dirty="0"/>
              <a:t>ACCURACY:</a:t>
            </a:r>
            <a:endParaRPr lang="en-US" sz="2800" b="1" noProof="0" dirty="0"/>
          </a:p>
        </p:txBody>
      </p:sp>
      <p:pic>
        <p:nvPicPr>
          <p:cNvPr id="5" name="Picture 4">
            <a:extLst>
              <a:ext uri="{FF2B5EF4-FFF2-40B4-BE49-F238E27FC236}">
                <a16:creationId xmlns:a16="http://schemas.microsoft.com/office/drawing/2014/main" id="{92023B38-6FD3-8E79-B9FE-A55209E33A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945" y="1427116"/>
            <a:ext cx="5501005" cy="3154679"/>
          </a:xfrm>
          <a:prstGeom prst="rect">
            <a:avLst/>
          </a:prstGeom>
          <a:noFill/>
          <a:ln>
            <a:noFill/>
          </a:ln>
        </p:spPr>
      </p:pic>
      <p:pic>
        <p:nvPicPr>
          <p:cNvPr id="6" name="Picture 5">
            <a:extLst>
              <a:ext uri="{FF2B5EF4-FFF2-40B4-BE49-F238E27FC236}">
                <a16:creationId xmlns:a16="http://schemas.microsoft.com/office/drawing/2014/main" id="{7173E4EE-B1F6-6BFC-1B06-772044074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6706" y="1368846"/>
            <a:ext cx="5901055" cy="3154680"/>
          </a:xfrm>
          <a:prstGeom prst="rect">
            <a:avLst/>
          </a:prstGeom>
          <a:noFill/>
          <a:ln>
            <a:noFill/>
          </a:ln>
        </p:spPr>
      </p:pic>
      <p:sp>
        <p:nvSpPr>
          <p:cNvPr id="8" name="TextBox 7">
            <a:extLst>
              <a:ext uri="{FF2B5EF4-FFF2-40B4-BE49-F238E27FC236}">
                <a16:creationId xmlns:a16="http://schemas.microsoft.com/office/drawing/2014/main" id="{3B65BF81-CCAC-1A0E-CD20-D75BAE195886}"/>
              </a:ext>
            </a:extLst>
          </p:cNvPr>
          <p:cNvSpPr txBox="1"/>
          <p:nvPr/>
        </p:nvSpPr>
        <p:spPr>
          <a:xfrm>
            <a:off x="800100" y="5212585"/>
            <a:ext cx="6100482" cy="1200329"/>
          </a:xfrm>
          <a:prstGeom prst="rect">
            <a:avLst/>
          </a:prstGeom>
          <a:noFill/>
        </p:spPr>
        <p:txBody>
          <a:bodyPr wrap="square">
            <a:spAutoFit/>
          </a:bodyPr>
          <a:lstStyle/>
          <a:p>
            <a:r>
              <a:rPr lang="en-US" sz="1800" b="1" dirty="0">
                <a:solidFill>
                  <a:schemeClr val="bg1"/>
                </a:solidFill>
                <a:latin typeface="Abadi" panose="020B0604020104020204" pitchFamily="34" charset="0"/>
              </a:rPr>
              <a:t>ACCURACY=</a:t>
            </a:r>
            <a:r>
              <a:rPr lang="en-US" b="1" dirty="0">
                <a:solidFill>
                  <a:schemeClr val="bg1"/>
                </a:solidFill>
                <a:latin typeface="Abadi" panose="020B0604020104020204" pitchFamily="34" charset="0"/>
              </a:rPr>
              <a:t>100</a:t>
            </a:r>
            <a:r>
              <a:rPr lang="en-US" sz="1800" b="1" dirty="0">
                <a:solidFill>
                  <a:schemeClr val="bg1"/>
                </a:solidFill>
                <a:latin typeface="Abadi" panose="020B0604020104020204" pitchFamily="34" charset="0"/>
              </a:rPr>
              <a:t>%(Overfit)</a:t>
            </a:r>
          </a:p>
          <a:p>
            <a:endParaRPr lang="en-US" b="1" dirty="0">
              <a:solidFill>
                <a:schemeClr val="bg1"/>
              </a:solidFill>
              <a:latin typeface="Abadi" panose="020B0604020104020204" pitchFamily="34" charset="0"/>
            </a:endParaRPr>
          </a:p>
          <a:p>
            <a:endParaRPr lang="en-US" sz="1800" b="1" dirty="0">
              <a:solidFill>
                <a:schemeClr val="bg1"/>
              </a:solidFill>
              <a:latin typeface="Abadi" panose="020B0604020104020204" pitchFamily="34" charset="0"/>
            </a:endParaRPr>
          </a:p>
          <a:p>
            <a:r>
              <a:rPr lang="en-US" b="1" dirty="0">
                <a:solidFill>
                  <a:schemeClr val="bg1"/>
                </a:solidFill>
                <a:latin typeface="Abadi" panose="020B0604020104020204" pitchFamily="34" charset="0"/>
              </a:rPr>
              <a:t>Which means that KNN is Overfit. So it is not Preferable</a:t>
            </a:r>
            <a:endParaRPr lang="en-IN" sz="1800" b="1" dirty="0">
              <a:solidFill>
                <a:schemeClr val="bg1"/>
              </a:solidFill>
              <a:latin typeface="Abadi" panose="020B0604020104020204" pitchFamily="34" charset="0"/>
            </a:endParaRPr>
          </a:p>
        </p:txBody>
      </p:sp>
    </p:spTree>
    <p:extLst>
      <p:ext uri="{BB962C8B-B14F-4D97-AF65-F5344CB8AC3E}">
        <p14:creationId xmlns:p14="http://schemas.microsoft.com/office/powerpoint/2010/main" val="360117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09B8-8595-E452-96E6-E655E022AC82}"/>
              </a:ext>
            </a:extLst>
          </p:cNvPr>
          <p:cNvSpPr>
            <a:spLocks noGrp="1"/>
          </p:cNvSpPr>
          <p:nvPr>
            <p:ph type="title"/>
          </p:nvPr>
        </p:nvSpPr>
        <p:spPr>
          <a:xfrm>
            <a:off x="581709" y="1026367"/>
            <a:ext cx="10889796" cy="5337110"/>
          </a:xfrm>
        </p:spPr>
        <p:txBody>
          <a:bodyPr/>
          <a:lstStyle/>
          <a:p>
            <a:pPr>
              <a:lnSpc>
                <a:spcPct val="150000"/>
              </a:lnSpc>
            </a:pPr>
            <a:r>
              <a:rPr lang="en-US" sz="2000" dirty="0">
                <a:latin typeface="Abadi" panose="020B0604020104020204" pitchFamily="34" charset="0"/>
              </a:rPr>
              <a:t>Logistic regression is one of the most popular Machine Learning algorithm , which comes under the Supervised Learning Technique.</a:t>
            </a:r>
            <a:br>
              <a:rPr lang="en-US" sz="2000" dirty="0">
                <a:latin typeface="Abadi" panose="020B0604020104020204" pitchFamily="34" charset="0"/>
              </a:rPr>
            </a:br>
            <a:r>
              <a:rPr lang="en-IN" sz="2000" dirty="0">
                <a:effectLst/>
                <a:latin typeface="Abadi" panose="020B0604020104020204" pitchFamily="34" charset="0"/>
                <a:ea typeface="Times New Roman" panose="02020603050405020304" pitchFamily="18" charset="0"/>
              </a:rPr>
              <a:t>Logistic Regression estimates the probability of a dependent variable as a function of independent variables.</a:t>
            </a:r>
            <a:br>
              <a:rPr lang="en-IN" sz="2000" dirty="0">
                <a:effectLst/>
                <a:latin typeface="Abadi" panose="020B0604020104020204" pitchFamily="34" charset="0"/>
                <a:ea typeface="Times New Roman" panose="02020603050405020304" pitchFamily="18" charset="0"/>
              </a:rPr>
            </a:br>
            <a:r>
              <a:rPr lang="en-IN" sz="2000" dirty="0">
                <a:effectLst/>
                <a:latin typeface="Abadi" panose="020B0604020104020204" pitchFamily="34" charset="0"/>
                <a:ea typeface="Times New Roman" panose="02020603050405020304" pitchFamily="18" charset="0"/>
              </a:rPr>
              <a:t>The dependent variable is the output that we are trying to predict while the independent variables or explanatory variables are the factors that we </a:t>
            </a:r>
            <a:r>
              <a:rPr lang="en-IN" sz="2000" dirty="0">
                <a:effectLst/>
                <a:latin typeface="Times New Roman" panose="02020603050405020304" pitchFamily="18" charset="0"/>
                <a:ea typeface="Times New Roman" panose="02020603050405020304" pitchFamily="18" charset="0"/>
              </a:rPr>
              <a:t>feel could influence the output.</a:t>
            </a:r>
            <a:br>
              <a:rPr lang="en-US" sz="2000" dirty="0">
                <a:latin typeface="Abadi" panose="020B0604020104020204" pitchFamily="34" charset="0"/>
              </a:rPr>
            </a:br>
            <a:r>
              <a:rPr lang="en-US" sz="2000" dirty="0">
                <a:latin typeface="Abadi" panose="020B0604020104020204" pitchFamily="34" charset="0"/>
              </a:rPr>
              <a:t>Logistic regression is used for solving the classification problems .</a:t>
            </a:r>
            <a:br>
              <a:rPr lang="en-US" sz="2000" dirty="0">
                <a:latin typeface="Abadi" panose="020B0604020104020204" pitchFamily="34" charset="0"/>
              </a:rPr>
            </a:br>
            <a:r>
              <a:rPr lang="en-US" sz="2000" dirty="0">
                <a:latin typeface="Abadi" panose="020B0604020104020204" pitchFamily="34" charset="0"/>
              </a:rPr>
              <a:t>y=β0+β1.x1+ β2.x2+ β3.x3+ β4.x4+…….. β0 β1 β2_____ we need to take random values. X=[x1,x2,x3,……..]   x1,x2 ___are independent variables of the dataset.</a:t>
            </a:r>
            <a:br>
              <a:rPr lang="en-IN" sz="2000" dirty="0">
                <a:latin typeface="Abadi" panose="020B0604020104020204" pitchFamily="34" charset="0"/>
              </a:rPr>
            </a:br>
            <a:endParaRPr lang="en-IN" dirty="0">
              <a:latin typeface="Abadi" panose="020B0604020104020204" pitchFamily="34" charset="0"/>
            </a:endParaRPr>
          </a:p>
        </p:txBody>
      </p:sp>
      <p:sp>
        <p:nvSpPr>
          <p:cNvPr id="5" name="Title 3">
            <a:extLst>
              <a:ext uri="{FF2B5EF4-FFF2-40B4-BE49-F238E27FC236}">
                <a16:creationId xmlns:a16="http://schemas.microsoft.com/office/drawing/2014/main" id="{DAB35746-AFD6-DF9B-11F5-6E4E2E08521F}"/>
              </a:ext>
            </a:extLst>
          </p:cNvPr>
          <p:cNvSpPr txBox="1">
            <a:spLocks/>
          </p:cNvSpPr>
          <p:nvPr/>
        </p:nvSpPr>
        <p:spPr>
          <a:xfrm>
            <a:off x="914400" y="225507"/>
            <a:ext cx="10375640" cy="56759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LOGISTIC REGRESSION</a:t>
            </a:r>
            <a:endParaRPr lang="en-IN" dirty="0"/>
          </a:p>
        </p:txBody>
      </p:sp>
      <p:sp>
        <p:nvSpPr>
          <p:cNvPr id="6" name="Slide Number Placeholder 13">
            <a:extLst>
              <a:ext uri="{FF2B5EF4-FFF2-40B4-BE49-F238E27FC236}">
                <a16:creationId xmlns:a16="http://schemas.microsoft.com/office/drawing/2014/main" id="{E37D915F-CBDE-46DC-0B36-918939268D03}"/>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77260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EACA-AAB0-D893-FB72-FB7AD9EA8051}"/>
              </a:ext>
            </a:extLst>
          </p:cNvPr>
          <p:cNvSpPr>
            <a:spLocks noGrp="1"/>
          </p:cNvSpPr>
          <p:nvPr>
            <p:ph type="title"/>
          </p:nvPr>
        </p:nvSpPr>
        <p:spPr>
          <a:xfrm>
            <a:off x="553717" y="1073019"/>
            <a:ext cx="10889796" cy="3797561"/>
          </a:xfrm>
        </p:spPr>
        <p:txBody>
          <a:bodyPr/>
          <a:lstStyle/>
          <a:p>
            <a:r>
              <a:rPr lang="en-IN" dirty="0"/>
              <a:t>                                       </a:t>
            </a:r>
          </a:p>
        </p:txBody>
      </p:sp>
      <p:pic>
        <p:nvPicPr>
          <p:cNvPr id="6" name="Picture 5">
            <a:extLst>
              <a:ext uri="{FF2B5EF4-FFF2-40B4-BE49-F238E27FC236}">
                <a16:creationId xmlns:a16="http://schemas.microsoft.com/office/drawing/2014/main" id="{7B2F82CB-3670-DA0D-C1D3-D3E2E05E51D8}"/>
              </a:ext>
            </a:extLst>
          </p:cNvPr>
          <p:cNvPicPr>
            <a:picLocks noChangeAspect="1"/>
          </p:cNvPicPr>
          <p:nvPr/>
        </p:nvPicPr>
        <p:blipFill>
          <a:blip r:embed="rId2"/>
          <a:stretch>
            <a:fillRect/>
          </a:stretch>
        </p:blipFill>
        <p:spPr>
          <a:xfrm>
            <a:off x="1401442" y="1276933"/>
            <a:ext cx="4057650" cy="3333750"/>
          </a:xfrm>
          <a:prstGeom prst="rect">
            <a:avLst/>
          </a:prstGeom>
        </p:spPr>
      </p:pic>
      <p:pic>
        <p:nvPicPr>
          <p:cNvPr id="8" name="Picture 7">
            <a:extLst>
              <a:ext uri="{FF2B5EF4-FFF2-40B4-BE49-F238E27FC236}">
                <a16:creationId xmlns:a16="http://schemas.microsoft.com/office/drawing/2014/main" id="{9447EA3D-DFBD-FAE4-96E1-CA12FE33373A}"/>
              </a:ext>
            </a:extLst>
          </p:cNvPr>
          <p:cNvPicPr>
            <a:picLocks noChangeAspect="1"/>
          </p:cNvPicPr>
          <p:nvPr/>
        </p:nvPicPr>
        <p:blipFill>
          <a:blip r:embed="rId3"/>
          <a:stretch>
            <a:fillRect/>
          </a:stretch>
        </p:blipFill>
        <p:spPr>
          <a:xfrm>
            <a:off x="5998615" y="1276933"/>
            <a:ext cx="4905375" cy="3333750"/>
          </a:xfrm>
          <a:prstGeom prst="rect">
            <a:avLst/>
          </a:prstGeom>
        </p:spPr>
      </p:pic>
      <p:sp>
        <p:nvSpPr>
          <p:cNvPr id="9" name="Title 3">
            <a:extLst>
              <a:ext uri="{FF2B5EF4-FFF2-40B4-BE49-F238E27FC236}">
                <a16:creationId xmlns:a16="http://schemas.microsoft.com/office/drawing/2014/main" id="{CA04FBB3-03FD-BE36-4E41-125172BA9DDB}"/>
              </a:ext>
            </a:extLst>
          </p:cNvPr>
          <p:cNvSpPr txBox="1">
            <a:spLocks/>
          </p:cNvSpPr>
          <p:nvPr/>
        </p:nvSpPr>
        <p:spPr>
          <a:xfrm>
            <a:off x="908180" y="230557"/>
            <a:ext cx="10375640" cy="57180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ACCURACY</a:t>
            </a:r>
          </a:p>
          <a:p>
            <a:endParaRPr lang="en-US" dirty="0"/>
          </a:p>
          <a:p>
            <a:endParaRPr lang="en-US" dirty="0"/>
          </a:p>
          <a:p>
            <a:endParaRPr lang="en-US" dirty="0"/>
          </a:p>
          <a:p>
            <a:endParaRPr lang="en-US" dirty="0"/>
          </a:p>
          <a:p>
            <a:endParaRPr lang="en-US" dirty="0"/>
          </a:p>
          <a:p>
            <a:endParaRPr lang="en-US" dirty="0"/>
          </a:p>
          <a:p>
            <a:endParaRPr lang="en-US" dirty="0"/>
          </a:p>
          <a:p>
            <a:r>
              <a:rPr lang="en-US" sz="4000" dirty="0">
                <a:latin typeface="Abadi" panose="020B0604020104020204" pitchFamily="34" charset="0"/>
              </a:rPr>
              <a:t>ACCURACY=96.44%</a:t>
            </a:r>
            <a:endParaRPr lang="en-IN" sz="4000" dirty="0">
              <a:latin typeface="Abadi" panose="020B0604020104020204" pitchFamily="34" charset="0"/>
            </a:endParaRPr>
          </a:p>
        </p:txBody>
      </p:sp>
      <p:sp>
        <p:nvSpPr>
          <p:cNvPr id="11" name="Slide Number Placeholder 13">
            <a:extLst>
              <a:ext uri="{FF2B5EF4-FFF2-40B4-BE49-F238E27FC236}">
                <a16:creationId xmlns:a16="http://schemas.microsoft.com/office/drawing/2014/main" id="{05AD1FB3-A0EE-50FD-5983-146BF538D13B}"/>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200" u="none" strike="noStrike" kern="1200" cap="none" spc="0" normalizeH="0" baseline="0" noProof="0" dirty="0">
              <a:ln>
                <a:noFill/>
              </a:ln>
              <a:solidFill>
                <a:schemeClr val="bg1"/>
              </a:solidFill>
              <a:effectLst/>
              <a:uLnTx/>
              <a:uFillTx/>
            </a:endParaRPr>
          </a:p>
        </p:txBody>
      </p:sp>
      <p:sp>
        <p:nvSpPr>
          <p:cNvPr id="3" name="TextBox 2">
            <a:extLst>
              <a:ext uri="{FF2B5EF4-FFF2-40B4-BE49-F238E27FC236}">
                <a16:creationId xmlns:a16="http://schemas.microsoft.com/office/drawing/2014/main" id="{8384E323-A7EA-3608-E7B7-FEEA60A496CA}"/>
              </a:ext>
            </a:extLst>
          </p:cNvPr>
          <p:cNvSpPr txBox="1"/>
          <p:nvPr/>
        </p:nvSpPr>
        <p:spPr>
          <a:xfrm flipH="1">
            <a:off x="1632472" y="6131859"/>
            <a:ext cx="8093338"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Therefore logistic regression is more accurate than KNN</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109668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0031C4-8744-53DE-7D5C-506DFB10D46F}"/>
              </a:ext>
            </a:extLst>
          </p:cNvPr>
          <p:cNvSpPr>
            <a:spLocks noGrp="1"/>
          </p:cNvSpPr>
          <p:nvPr>
            <p:ph type="ftr" sz="quarter" idx="28"/>
          </p:nvPr>
        </p:nvSpPr>
        <p:spPr/>
        <p:txBody>
          <a:bodyPr/>
          <a:lstStyle/>
          <a:p>
            <a:r>
              <a:rPr lang="en-US" noProof="0"/>
              <a:t>Presentation Title</a:t>
            </a:r>
            <a:endParaRPr lang="en-US" noProof="0" dirty="0"/>
          </a:p>
        </p:txBody>
      </p:sp>
      <p:sp>
        <p:nvSpPr>
          <p:cNvPr id="6" name="TextBox 5">
            <a:extLst>
              <a:ext uri="{FF2B5EF4-FFF2-40B4-BE49-F238E27FC236}">
                <a16:creationId xmlns:a16="http://schemas.microsoft.com/office/drawing/2014/main" id="{2713396B-AB03-618C-A809-B518C232E97E}"/>
              </a:ext>
            </a:extLst>
          </p:cNvPr>
          <p:cNvSpPr txBox="1"/>
          <p:nvPr/>
        </p:nvSpPr>
        <p:spPr>
          <a:xfrm>
            <a:off x="495735" y="976130"/>
            <a:ext cx="6106884" cy="1754326"/>
          </a:xfrm>
          <a:prstGeom prst="rect">
            <a:avLst/>
          </a:prstGeom>
          <a:noFill/>
        </p:spPr>
        <p:txBody>
          <a:bodyPr wrap="square">
            <a:spAutoFit/>
          </a:bodyPr>
          <a:lstStyle/>
          <a:p>
            <a:r>
              <a:rPr lang="en-IN" b="0" dirty="0" err="1">
                <a:solidFill>
                  <a:schemeClr val="bg1"/>
                </a:solidFill>
                <a:effectLst/>
                <a:latin typeface="Courier New" panose="02070309020205020404" pitchFamily="49" charset="0"/>
              </a:rPr>
              <a:t>x_train,x_test,y_train,y_test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train_test_split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x,y,test_size</a:t>
            </a:r>
            <a:r>
              <a:rPr lang="en-IN" b="0" dirty="0">
                <a:solidFill>
                  <a:schemeClr val="bg1"/>
                </a:solidFill>
                <a:effectLst/>
                <a:latin typeface="Courier New" panose="02070309020205020404" pitchFamily="49" charset="0"/>
              </a:rPr>
              <a:t>=0.25,random_state=True)</a:t>
            </a:r>
          </a:p>
          <a:p>
            <a:r>
              <a:rPr lang="en-IN" b="0" dirty="0">
                <a:solidFill>
                  <a:schemeClr val="bg1"/>
                </a:solidFill>
                <a:effectLst/>
                <a:latin typeface="Courier New" panose="02070309020205020404" pitchFamily="49" charset="0"/>
              </a:rPr>
              <a:t>print(</a:t>
            </a:r>
            <a:r>
              <a:rPr lang="en-IN" b="0" dirty="0" err="1">
                <a:solidFill>
                  <a:schemeClr val="bg1"/>
                </a:solidFill>
                <a:effectLst/>
                <a:latin typeface="Courier New" panose="02070309020205020404" pitchFamily="49" charset="0"/>
              </a:rPr>
              <a:t>x_train.shape</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print(</a:t>
            </a:r>
            <a:r>
              <a:rPr lang="en-IN" b="0" dirty="0" err="1">
                <a:solidFill>
                  <a:schemeClr val="bg1"/>
                </a:solidFill>
                <a:effectLst/>
                <a:latin typeface="Courier New" panose="02070309020205020404" pitchFamily="49" charset="0"/>
              </a:rPr>
              <a:t>y_train.shape</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print(</a:t>
            </a:r>
            <a:r>
              <a:rPr lang="en-IN" b="0" dirty="0" err="1">
                <a:solidFill>
                  <a:schemeClr val="bg1"/>
                </a:solidFill>
                <a:effectLst/>
                <a:latin typeface="Courier New" panose="02070309020205020404" pitchFamily="49" charset="0"/>
              </a:rPr>
              <a:t>x_test.shape</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print(</a:t>
            </a:r>
            <a:r>
              <a:rPr lang="en-IN" b="0" dirty="0" err="1">
                <a:solidFill>
                  <a:schemeClr val="bg1"/>
                </a:solidFill>
                <a:effectLst/>
                <a:latin typeface="Courier New" panose="02070309020205020404" pitchFamily="49" charset="0"/>
              </a:rPr>
              <a:t>y_test.shape</a:t>
            </a:r>
            <a:r>
              <a:rPr lang="en-IN" b="0" dirty="0">
                <a:solidFill>
                  <a:schemeClr val="bg1"/>
                </a:solidFill>
                <a:effectLst/>
                <a:latin typeface="Courier New" panose="02070309020205020404" pitchFamily="49" charset="0"/>
              </a:rPr>
              <a:t>)</a:t>
            </a:r>
          </a:p>
        </p:txBody>
      </p:sp>
      <p:sp>
        <p:nvSpPr>
          <p:cNvPr id="8" name="TextBox 7">
            <a:extLst>
              <a:ext uri="{FF2B5EF4-FFF2-40B4-BE49-F238E27FC236}">
                <a16:creationId xmlns:a16="http://schemas.microsoft.com/office/drawing/2014/main" id="{916D3D8D-1B49-C9D3-E84F-84DFA45652B6}"/>
              </a:ext>
            </a:extLst>
          </p:cNvPr>
          <p:cNvSpPr txBox="1"/>
          <p:nvPr/>
        </p:nvSpPr>
        <p:spPr>
          <a:xfrm>
            <a:off x="484632" y="3429000"/>
            <a:ext cx="8017328" cy="2585323"/>
          </a:xfrm>
          <a:prstGeom prst="rect">
            <a:avLst/>
          </a:prstGeom>
          <a:noFill/>
        </p:spPr>
        <p:txBody>
          <a:bodyPr wrap="square">
            <a:spAutoFit/>
          </a:bodyPr>
          <a:lstStyle/>
          <a:p>
            <a:r>
              <a:rPr lang="en-IN" b="0" dirty="0" err="1">
                <a:solidFill>
                  <a:schemeClr val="bg1"/>
                </a:solidFill>
                <a:effectLst/>
                <a:latin typeface="Courier New" panose="02070309020205020404" pitchFamily="49" charset="0"/>
              </a:rPr>
              <a:t>lg</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LogisticRegression</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random_state</a:t>
            </a:r>
            <a:r>
              <a:rPr lang="en-IN" b="0" dirty="0">
                <a:solidFill>
                  <a:schemeClr val="bg1"/>
                </a:solidFill>
                <a:effectLst/>
                <a:latin typeface="Courier New" panose="02070309020205020404" pitchFamily="49" charset="0"/>
              </a:rPr>
              <a:t>=99)</a:t>
            </a:r>
          </a:p>
          <a:p>
            <a:r>
              <a:rPr lang="en-IN" b="0" dirty="0" err="1">
                <a:solidFill>
                  <a:schemeClr val="bg1"/>
                </a:solidFill>
                <a:effectLst/>
                <a:latin typeface="Courier New" panose="02070309020205020404" pitchFamily="49" charset="0"/>
              </a:rPr>
              <a:t>x_train,x_test,y_train,y_test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train_test_split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x,y,test_size</a:t>
            </a:r>
            <a:r>
              <a:rPr lang="en-IN" b="0" dirty="0">
                <a:solidFill>
                  <a:schemeClr val="bg1"/>
                </a:solidFill>
                <a:effectLst/>
                <a:latin typeface="Courier New" panose="02070309020205020404" pitchFamily="49" charset="0"/>
              </a:rPr>
              <a:t>=0.25,random_state=True)</a:t>
            </a:r>
          </a:p>
          <a:p>
            <a:r>
              <a:rPr lang="en-IN" b="0" dirty="0">
                <a:solidFill>
                  <a:schemeClr val="bg1"/>
                </a:solidFill>
                <a:effectLst/>
                <a:latin typeface="Courier New" panose="02070309020205020404" pitchFamily="49" charset="0"/>
              </a:rPr>
              <a:t>mm=</a:t>
            </a:r>
            <a:r>
              <a:rPr lang="en-IN" b="0" dirty="0" err="1">
                <a:solidFill>
                  <a:schemeClr val="bg1"/>
                </a:solidFill>
                <a:effectLst/>
                <a:latin typeface="Courier New" panose="02070309020205020404" pitchFamily="49" charset="0"/>
              </a:rPr>
              <a:t>lg.fit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x_train,y_train</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print('training value',</a:t>
            </a:r>
            <a:r>
              <a:rPr lang="en-IN" b="0" dirty="0" err="1">
                <a:solidFill>
                  <a:schemeClr val="bg1"/>
                </a:solidFill>
                <a:effectLst/>
                <a:latin typeface="Courier New" panose="02070309020205020404" pitchFamily="49" charset="0"/>
              </a:rPr>
              <a:t>mm.score</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x_train,y_train</a:t>
            </a:r>
            <a:r>
              <a:rPr lang="en-IN" b="0" dirty="0">
                <a:solidFill>
                  <a:schemeClr val="bg1"/>
                </a:solidFill>
                <a:effectLst/>
                <a:latin typeface="Courier New" panose="02070309020205020404" pitchFamily="49" charset="0"/>
              </a:rPr>
              <a:t>)) </a:t>
            </a:r>
          </a:p>
          <a:p>
            <a:r>
              <a:rPr lang="en-IN" b="0" dirty="0">
                <a:solidFill>
                  <a:schemeClr val="bg1"/>
                </a:solidFill>
                <a:effectLst/>
                <a:latin typeface="Courier New" panose="02070309020205020404" pitchFamily="49" charset="0"/>
              </a:rPr>
              <a:t>print('testing value',</a:t>
            </a:r>
            <a:r>
              <a:rPr lang="en-IN" b="0" dirty="0" err="1">
                <a:solidFill>
                  <a:schemeClr val="bg1"/>
                </a:solidFill>
                <a:effectLst/>
                <a:latin typeface="Courier New" panose="02070309020205020404" pitchFamily="49" charset="0"/>
              </a:rPr>
              <a:t>mm.score</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x_test,y_test</a:t>
            </a:r>
            <a:r>
              <a:rPr lang="en-IN" b="0" dirty="0">
                <a:solidFill>
                  <a:schemeClr val="bg1"/>
                </a:solidFill>
                <a:effectLst/>
                <a:latin typeface="Courier New" panose="02070309020205020404" pitchFamily="49" charset="0"/>
              </a:rPr>
              <a:t>))</a:t>
            </a:r>
          </a:p>
          <a:p>
            <a:r>
              <a:rPr lang="en-IN" b="0" dirty="0" err="1">
                <a:solidFill>
                  <a:schemeClr val="bg1"/>
                </a:solidFill>
                <a:effectLst/>
                <a:latin typeface="Courier New" panose="02070309020205020404" pitchFamily="49" charset="0"/>
              </a:rPr>
              <a:t>yp</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mm.predict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x_test</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from </a:t>
            </a:r>
            <a:r>
              <a:rPr lang="en-IN" b="0" dirty="0" err="1">
                <a:solidFill>
                  <a:schemeClr val="bg1"/>
                </a:solidFill>
                <a:effectLst/>
                <a:latin typeface="Courier New" panose="02070309020205020404" pitchFamily="49" charset="0"/>
              </a:rPr>
              <a:t>sklearn.metrics</a:t>
            </a:r>
            <a:r>
              <a:rPr lang="en-IN" b="0" dirty="0">
                <a:solidFill>
                  <a:schemeClr val="bg1"/>
                </a:solidFill>
                <a:effectLst/>
                <a:latin typeface="Courier New" panose="02070309020205020404" pitchFamily="49" charset="0"/>
              </a:rPr>
              <a:t> import </a:t>
            </a:r>
            <a:r>
              <a:rPr lang="en-IN" b="0" dirty="0" err="1">
                <a:solidFill>
                  <a:schemeClr val="bg1"/>
                </a:solidFill>
                <a:effectLst/>
                <a:latin typeface="Courier New" panose="02070309020205020404" pitchFamily="49" charset="0"/>
              </a:rPr>
              <a:t>accuracy_score</a:t>
            </a:r>
            <a:endParaRPr lang="en-IN" b="0" dirty="0">
              <a:solidFill>
                <a:schemeClr val="bg1"/>
              </a:solidFill>
              <a:effectLst/>
              <a:latin typeface="Courier New" panose="02070309020205020404" pitchFamily="49" charset="0"/>
            </a:endParaRPr>
          </a:p>
          <a:p>
            <a:r>
              <a:rPr lang="en-IN" b="0" dirty="0">
                <a:solidFill>
                  <a:schemeClr val="bg1"/>
                </a:solidFill>
                <a:effectLst/>
                <a:latin typeface="Courier New" panose="02070309020205020404" pitchFamily="49" charset="0"/>
              </a:rPr>
              <a:t>print ("Accuracy : ", </a:t>
            </a:r>
            <a:r>
              <a:rPr lang="en-IN" b="0" dirty="0" err="1">
                <a:solidFill>
                  <a:schemeClr val="bg1"/>
                </a:solidFill>
                <a:effectLst/>
                <a:latin typeface="Courier New" panose="02070309020205020404" pitchFamily="49" charset="0"/>
              </a:rPr>
              <a:t>accuracy_score</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yp,y_test</a:t>
            </a:r>
            <a:r>
              <a:rPr lang="en-IN" b="0" dirty="0">
                <a:solidFill>
                  <a:schemeClr val="bg1"/>
                </a:solidFill>
                <a:effectLst/>
                <a:latin typeface="Courier New" panose="02070309020205020404" pitchFamily="49" charset="0"/>
              </a:rPr>
              <a:t>))</a:t>
            </a:r>
          </a:p>
        </p:txBody>
      </p:sp>
      <p:pic>
        <p:nvPicPr>
          <p:cNvPr id="10" name="Picture 9">
            <a:extLst>
              <a:ext uri="{FF2B5EF4-FFF2-40B4-BE49-F238E27FC236}">
                <a16:creationId xmlns:a16="http://schemas.microsoft.com/office/drawing/2014/main" id="{D41ABCE2-0290-AAD9-9DD0-5F3DDF8C8C74}"/>
              </a:ext>
            </a:extLst>
          </p:cNvPr>
          <p:cNvPicPr>
            <a:picLocks noChangeAspect="1"/>
          </p:cNvPicPr>
          <p:nvPr/>
        </p:nvPicPr>
        <p:blipFill>
          <a:blip r:embed="rId2"/>
          <a:stretch>
            <a:fillRect/>
          </a:stretch>
        </p:blipFill>
        <p:spPr>
          <a:xfrm>
            <a:off x="8619277" y="1114097"/>
            <a:ext cx="1324822" cy="1310421"/>
          </a:xfrm>
          <a:prstGeom prst="rect">
            <a:avLst/>
          </a:prstGeom>
        </p:spPr>
      </p:pic>
      <p:pic>
        <p:nvPicPr>
          <p:cNvPr id="12" name="Picture 11">
            <a:extLst>
              <a:ext uri="{FF2B5EF4-FFF2-40B4-BE49-F238E27FC236}">
                <a16:creationId xmlns:a16="http://schemas.microsoft.com/office/drawing/2014/main" id="{BDE9F9CD-5A33-F061-D49B-A0B304C98B70}"/>
              </a:ext>
            </a:extLst>
          </p:cNvPr>
          <p:cNvPicPr>
            <a:picLocks noChangeAspect="1"/>
          </p:cNvPicPr>
          <p:nvPr/>
        </p:nvPicPr>
        <p:blipFill>
          <a:blip r:embed="rId3"/>
          <a:stretch>
            <a:fillRect/>
          </a:stretch>
        </p:blipFill>
        <p:spPr>
          <a:xfrm>
            <a:off x="7768612" y="4771014"/>
            <a:ext cx="4350973" cy="972889"/>
          </a:xfrm>
          <a:prstGeom prst="rect">
            <a:avLst/>
          </a:prstGeom>
        </p:spPr>
      </p:pic>
    </p:spTree>
    <p:extLst>
      <p:ext uri="{BB962C8B-B14F-4D97-AF65-F5344CB8AC3E}">
        <p14:creationId xmlns:p14="http://schemas.microsoft.com/office/powerpoint/2010/main" val="210469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8BF5A92-9B5E-D175-BE64-B7A444631792}"/>
              </a:ext>
            </a:extLst>
          </p:cNvPr>
          <p:cNvSpPr>
            <a:spLocks noGrp="1"/>
          </p:cNvSpPr>
          <p:nvPr>
            <p:ph type="ftr" sz="quarter" idx="28"/>
          </p:nvPr>
        </p:nvSpPr>
        <p:spPr/>
        <p:txBody>
          <a:bodyPr/>
          <a:lstStyle/>
          <a:p>
            <a:r>
              <a:rPr lang="en-US" noProof="0"/>
              <a:t>Presentation Title</a:t>
            </a:r>
            <a:endParaRPr lang="en-US" noProof="0" dirty="0"/>
          </a:p>
        </p:txBody>
      </p:sp>
      <p:sp>
        <p:nvSpPr>
          <p:cNvPr id="6" name="TextBox 5">
            <a:extLst>
              <a:ext uri="{FF2B5EF4-FFF2-40B4-BE49-F238E27FC236}">
                <a16:creationId xmlns:a16="http://schemas.microsoft.com/office/drawing/2014/main" id="{4BE56DEE-2BFD-2E85-8622-9FE54D9B7918}"/>
              </a:ext>
            </a:extLst>
          </p:cNvPr>
          <p:cNvSpPr txBox="1"/>
          <p:nvPr/>
        </p:nvSpPr>
        <p:spPr>
          <a:xfrm>
            <a:off x="261257" y="526213"/>
            <a:ext cx="6106884" cy="923330"/>
          </a:xfrm>
          <a:prstGeom prst="rect">
            <a:avLst/>
          </a:prstGeom>
          <a:noFill/>
        </p:spPr>
        <p:txBody>
          <a:bodyPr wrap="square">
            <a:spAutoFit/>
          </a:bodyPr>
          <a:lstStyle/>
          <a:p>
            <a:r>
              <a:rPr lang="en-IN" b="0" dirty="0">
                <a:solidFill>
                  <a:schemeClr val="bg1"/>
                </a:solidFill>
                <a:effectLst/>
                <a:latin typeface="Courier New" panose="02070309020205020404" pitchFamily="49" charset="0"/>
              </a:rPr>
              <a:t>from </a:t>
            </a:r>
            <a:r>
              <a:rPr lang="en-IN" b="0" dirty="0" err="1">
                <a:solidFill>
                  <a:schemeClr val="bg1"/>
                </a:solidFill>
                <a:effectLst/>
                <a:latin typeface="Courier New" panose="02070309020205020404" pitchFamily="49" charset="0"/>
              </a:rPr>
              <a:t>sklearn.metrics</a:t>
            </a:r>
            <a:r>
              <a:rPr lang="en-IN" b="0" dirty="0">
                <a:solidFill>
                  <a:schemeClr val="bg1"/>
                </a:solidFill>
                <a:effectLst/>
                <a:latin typeface="Courier New" panose="02070309020205020404" pitchFamily="49" charset="0"/>
              </a:rPr>
              <a:t> import </a:t>
            </a:r>
            <a:r>
              <a:rPr lang="en-IN" b="0" dirty="0" err="1">
                <a:solidFill>
                  <a:schemeClr val="bg1"/>
                </a:solidFill>
                <a:effectLst/>
                <a:latin typeface="Courier New" panose="02070309020205020404" pitchFamily="49" charset="0"/>
              </a:rPr>
              <a:t>classification_report</a:t>
            </a:r>
            <a:endParaRPr lang="en-IN" b="0" dirty="0">
              <a:solidFill>
                <a:schemeClr val="bg1"/>
              </a:solidFill>
              <a:effectLst/>
              <a:latin typeface="Courier New" panose="02070309020205020404" pitchFamily="49" charset="0"/>
            </a:endParaRPr>
          </a:p>
          <a:p>
            <a:r>
              <a:rPr lang="en-IN" b="0" dirty="0">
                <a:solidFill>
                  <a:schemeClr val="bg1"/>
                </a:solidFill>
                <a:effectLst/>
                <a:latin typeface="Courier New" panose="02070309020205020404" pitchFamily="49" charset="0"/>
              </a:rPr>
              <a:t>print(</a:t>
            </a:r>
            <a:r>
              <a:rPr lang="en-IN" b="0" dirty="0" err="1">
                <a:solidFill>
                  <a:schemeClr val="bg1"/>
                </a:solidFill>
                <a:effectLst/>
                <a:latin typeface="Courier New" panose="02070309020205020404" pitchFamily="49" charset="0"/>
              </a:rPr>
              <a:t>classification_report</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yp,y_test</a:t>
            </a:r>
            <a:r>
              <a:rPr lang="en-IN" b="0" dirty="0">
                <a:solidFill>
                  <a:schemeClr val="bg1"/>
                </a:solidFill>
                <a:effectLst/>
                <a:latin typeface="Courier New" panose="02070309020205020404" pitchFamily="49" charset="0"/>
              </a:rPr>
              <a:t>))</a:t>
            </a:r>
          </a:p>
        </p:txBody>
      </p:sp>
      <p:pic>
        <p:nvPicPr>
          <p:cNvPr id="8" name="Picture 7">
            <a:extLst>
              <a:ext uri="{FF2B5EF4-FFF2-40B4-BE49-F238E27FC236}">
                <a16:creationId xmlns:a16="http://schemas.microsoft.com/office/drawing/2014/main" id="{090B5E48-01E4-AA46-24C8-5AA31FDA9FE3}"/>
              </a:ext>
            </a:extLst>
          </p:cNvPr>
          <p:cNvPicPr>
            <a:picLocks noChangeAspect="1"/>
          </p:cNvPicPr>
          <p:nvPr/>
        </p:nvPicPr>
        <p:blipFill>
          <a:blip r:embed="rId2"/>
          <a:stretch>
            <a:fillRect/>
          </a:stretch>
        </p:blipFill>
        <p:spPr>
          <a:xfrm>
            <a:off x="5949412" y="987878"/>
            <a:ext cx="6106884" cy="1602207"/>
          </a:xfrm>
          <a:prstGeom prst="rect">
            <a:avLst/>
          </a:prstGeom>
        </p:spPr>
      </p:pic>
      <p:sp>
        <p:nvSpPr>
          <p:cNvPr id="12" name="TextBox 11">
            <a:extLst>
              <a:ext uri="{FF2B5EF4-FFF2-40B4-BE49-F238E27FC236}">
                <a16:creationId xmlns:a16="http://schemas.microsoft.com/office/drawing/2014/main" id="{C57089AA-1918-1542-68A0-7C6946BC15E2}"/>
              </a:ext>
            </a:extLst>
          </p:cNvPr>
          <p:cNvSpPr txBox="1"/>
          <p:nvPr/>
        </p:nvSpPr>
        <p:spPr>
          <a:xfrm>
            <a:off x="261257" y="3046992"/>
            <a:ext cx="6106884" cy="646331"/>
          </a:xfrm>
          <a:prstGeom prst="rect">
            <a:avLst/>
          </a:prstGeom>
          <a:noFill/>
        </p:spPr>
        <p:txBody>
          <a:bodyPr wrap="square">
            <a:spAutoFit/>
          </a:bodyPr>
          <a:lstStyle/>
          <a:p>
            <a:r>
              <a:rPr lang="en-US" b="0" dirty="0">
                <a:solidFill>
                  <a:schemeClr val="bg1"/>
                </a:solidFill>
                <a:effectLst/>
                <a:latin typeface="Courier New" panose="02070309020205020404" pitchFamily="49" charset="0"/>
              </a:rPr>
              <a:t>from </a:t>
            </a:r>
            <a:r>
              <a:rPr lang="en-US" b="0" dirty="0" err="1">
                <a:solidFill>
                  <a:schemeClr val="bg1"/>
                </a:solidFill>
                <a:effectLst/>
                <a:latin typeface="Courier New" panose="02070309020205020404" pitchFamily="49" charset="0"/>
              </a:rPr>
              <a:t>sklearn</a:t>
            </a:r>
            <a:r>
              <a:rPr lang="en-US" b="0" dirty="0">
                <a:solidFill>
                  <a:schemeClr val="bg1"/>
                </a:solidFill>
                <a:effectLst/>
                <a:latin typeface="Courier New" panose="02070309020205020404" pitchFamily="49" charset="0"/>
              </a:rPr>
              <a:t> import metrics</a:t>
            </a:r>
          </a:p>
          <a:p>
            <a:r>
              <a:rPr lang="en-US" b="0" dirty="0" err="1">
                <a:solidFill>
                  <a:schemeClr val="bg1"/>
                </a:solidFill>
                <a:effectLst/>
                <a:latin typeface="Courier New" panose="02070309020205020404" pitchFamily="49" charset="0"/>
              </a:rPr>
              <a:t>metrics.plot_roc_curve</a:t>
            </a:r>
            <a:r>
              <a:rPr lang="en-US" b="0" dirty="0">
                <a:solidFill>
                  <a:schemeClr val="bg1"/>
                </a:solidFill>
                <a:effectLst/>
                <a:latin typeface="Courier New" panose="02070309020205020404" pitchFamily="49" charset="0"/>
              </a:rPr>
              <a:t>(</a:t>
            </a:r>
            <a:r>
              <a:rPr lang="en-US" b="0" dirty="0" err="1">
                <a:solidFill>
                  <a:schemeClr val="bg1"/>
                </a:solidFill>
                <a:effectLst/>
                <a:latin typeface="Courier New" panose="02070309020205020404" pitchFamily="49" charset="0"/>
              </a:rPr>
              <a:t>mm,x_test,y_test</a:t>
            </a:r>
            <a:r>
              <a:rPr lang="en-US" b="0" dirty="0">
                <a:solidFill>
                  <a:schemeClr val="bg1"/>
                </a:solidFill>
                <a:effectLst/>
                <a:latin typeface="Courier New" panose="02070309020205020404" pitchFamily="49" charset="0"/>
              </a:rPr>
              <a:t>)</a:t>
            </a:r>
          </a:p>
        </p:txBody>
      </p:sp>
      <p:pic>
        <p:nvPicPr>
          <p:cNvPr id="14" name="Picture 13">
            <a:extLst>
              <a:ext uri="{FF2B5EF4-FFF2-40B4-BE49-F238E27FC236}">
                <a16:creationId xmlns:a16="http://schemas.microsoft.com/office/drawing/2014/main" id="{23189C3C-BBFC-D7F2-2B1B-1D7117AE2C0E}"/>
              </a:ext>
            </a:extLst>
          </p:cNvPr>
          <p:cNvPicPr>
            <a:picLocks noChangeAspect="1"/>
          </p:cNvPicPr>
          <p:nvPr/>
        </p:nvPicPr>
        <p:blipFill>
          <a:blip r:embed="rId3"/>
          <a:stretch>
            <a:fillRect/>
          </a:stretch>
        </p:blipFill>
        <p:spPr>
          <a:xfrm>
            <a:off x="5329696" y="3952634"/>
            <a:ext cx="3673158" cy="2568163"/>
          </a:xfrm>
          <a:prstGeom prst="rect">
            <a:avLst/>
          </a:prstGeom>
        </p:spPr>
      </p:pic>
    </p:spTree>
    <p:extLst>
      <p:ext uri="{BB962C8B-B14F-4D97-AF65-F5344CB8AC3E}">
        <p14:creationId xmlns:p14="http://schemas.microsoft.com/office/powerpoint/2010/main" val="49677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EEAA0F-1E40-0660-2348-89351B6D207F}"/>
              </a:ext>
            </a:extLst>
          </p:cNvPr>
          <p:cNvSpPr>
            <a:spLocks noGrp="1"/>
          </p:cNvSpPr>
          <p:nvPr>
            <p:ph type="ftr" sz="quarter" idx="28"/>
          </p:nvPr>
        </p:nvSpPr>
        <p:spPr/>
        <p:txBody>
          <a:bodyPr/>
          <a:lstStyle/>
          <a:p>
            <a:r>
              <a:rPr lang="en-US" noProof="0"/>
              <a:t>Presentation Title</a:t>
            </a:r>
            <a:endParaRPr lang="en-US" noProof="0" dirty="0"/>
          </a:p>
        </p:txBody>
      </p:sp>
      <p:sp>
        <p:nvSpPr>
          <p:cNvPr id="6" name="TextBox 5">
            <a:extLst>
              <a:ext uri="{FF2B5EF4-FFF2-40B4-BE49-F238E27FC236}">
                <a16:creationId xmlns:a16="http://schemas.microsoft.com/office/drawing/2014/main" id="{DC602307-D453-09E3-76D6-23AA7CAEA34A}"/>
              </a:ext>
            </a:extLst>
          </p:cNvPr>
          <p:cNvSpPr txBox="1"/>
          <p:nvPr/>
        </p:nvSpPr>
        <p:spPr>
          <a:xfrm>
            <a:off x="734786" y="878158"/>
            <a:ext cx="6106884" cy="1754326"/>
          </a:xfrm>
          <a:prstGeom prst="rect">
            <a:avLst/>
          </a:prstGeom>
          <a:noFill/>
        </p:spPr>
        <p:txBody>
          <a:bodyPr wrap="square">
            <a:spAutoFit/>
          </a:bodyPr>
          <a:lstStyle/>
          <a:p>
            <a:r>
              <a:rPr lang="en-IN" b="0" dirty="0">
                <a:solidFill>
                  <a:schemeClr val="bg1"/>
                </a:solidFill>
                <a:effectLst/>
                <a:latin typeface="Courier New" panose="02070309020205020404" pitchFamily="49" charset="0"/>
              </a:rPr>
              <a:t>from </a:t>
            </a:r>
            <a:r>
              <a:rPr lang="en-IN" b="0" dirty="0" err="1">
                <a:solidFill>
                  <a:schemeClr val="bg1"/>
                </a:solidFill>
                <a:effectLst/>
                <a:latin typeface="Courier New" panose="02070309020205020404" pitchFamily="49" charset="0"/>
              </a:rPr>
              <a:t>sklearn.metrics</a:t>
            </a:r>
            <a:r>
              <a:rPr lang="en-IN" b="0" dirty="0">
                <a:solidFill>
                  <a:schemeClr val="bg1"/>
                </a:solidFill>
                <a:effectLst/>
                <a:latin typeface="Courier New" panose="02070309020205020404" pitchFamily="49" charset="0"/>
              </a:rPr>
              <a:t> import </a:t>
            </a:r>
            <a:r>
              <a:rPr lang="en-IN" b="0" dirty="0" err="1">
                <a:solidFill>
                  <a:schemeClr val="bg1"/>
                </a:solidFill>
                <a:effectLst/>
                <a:latin typeface="Courier New" panose="02070309020205020404" pitchFamily="49" charset="0"/>
              </a:rPr>
              <a:t>confusion_matrix</a:t>
            </a:r>
            <a:endParaRPr lang="en-IN" b="0" dirty="0">
              <a:solidFill>
                <a:schemeClr val="bg1"/>
              </a:solidFill>
              <a:effectLst/>
              <a:latin typeface="Courier New" panose="02070309020205020404" pitchFamily="49" charset="0"/>
            </a:endParaRPr>
          </a:p>
          <a:p>
            <a:r>
              <a:rPr lang="en-IN" b="0" dirty="0">
                <a:solidFill>
                  <a:schemeClr val="bg1"/>
                </a:solidFill>
                <a:effectLst/>
                <a:latin typeface="Courier New" panose="02070309020205020404" pitchFamily="49" charset="0"/>
              </a:rPr>
              <a:t>from </a:t>
            </a:r>
            <a:r>
              <a:rPr lang="en-IN" b="0" dirty="0" err="1">
                <a:solidFill>
                  <a:schemeClr val="bg1"/>
                </a:solidFill>
                <a:effectLst/>
                <a:latin typeface="Courier New" panose="02070309020205020404" pitchFamily="49" charset="0"/>
              </a:rPr>
              <a:t>sklearn.metrics</a:t>
            </a:r>
            <a:r>
              <a:rPr lang="en-IN" b="0" dirty="0">
                <a:solidFill>
                  <a:schemeClr val="bg1"/>
                </a:solidFill>
                <a:effectLst/>
                <a:latin typeface="Courier New" panose="02070309020205020404" pitchFamily="49" charset="0"/>
              </a:rPr>
              <a:t> import </a:t>
            </a:r>
            <a:r>
              <a:rPr lang="en-IN" b="0" dirty="0" err="1">
                <a:solidFill>
                  <a:schemeClr val="bg1"/>
                </a:solidFill>
                <a:effectLst/>
                <a:latin typeface="Courier New" panose="02070309020205020404" pitchFamily="49" charset="0"/>
              </a:rPr>
              <a:t>ConfusionMatrixDisplay</a:t>
            </a:r>
            <a:endParaRPr lang="en-IN" b="0" dirty="0">
              <a:solidFill>
                <a:schemeClr val="bg1"/>
              </a:solidFill>
              <a:effectLst/>
              <a:latin typeface="Courier New" panose="02070309020205020404" pitchFamily="49" charset="0"/>
            </a:endParaRPr>
          </a:p>
          <a:p>
            <a:r>
              <a:rPr lang="en-IN" b="0" dirty="0">
                <a:solidFill>
                  <a:schemeClr val="bg1"/>
                </a:solidFill>
                <a:effectLst/>
                <a:latin typeface="Courier New" panose="02070309020205020404" pitchFamily="49" charset="0"/>
              </a:rPr>
              <a:t>cm=</a:t>
            </a:r>
            <a:r>
              <a:rPr lang="en-IN" b="0" dirty="0" err="1">
                <a:solidFill>
                  <a:schemeClr val="bg1"/>
                </a:solidFill>
                <a:effectLst/>
                <a:latin typeface="Courier New" panose="02070309020205020404" pitchFamily="49" charset="0"/>
              </a:rPr>
              <a:t>confusion_matrix</a:t>
            </a:r>
            <a:r>
              <a:rPr lang="en-IN" b="0" dirty="0">
                <a:solidFill>
                  <a:schemeClr val="bg1"/>
                </a:solidFill>
                <a:effectLst/>
                <a:latin typeface="Courier New" panose="02070309020205020404" pitchFamily="49" charset="0"/>
              </a:rPr>
              <a:t>(</a:t>
            </a:r>
            <a:r>
              <a:rPr lang="en-IN" b="0" dirty="0" err="1">
                <a:solidFill>
                  <a:schemeClr val="bg1"/>
                </a:solidFill>
                <a:effectLst/>
                <a:latin typeface="Courier New" panose="02070309020205020404" pitchFamily="49" charset="0"/>
              </a:rPr>
              <a:t>yp,y_test</a:t>
            </a:r>
            <a:r>
              <a:rPr lang="en-IN" b="0" dirty="0">
                <a:solidFill>
                  <a:schemeClr val="bg1"/>
                </a:solidFill>
                <a:effectLst/>
                <a:latin typeface="Courier New" panose="02070309020205020404" pitchFamily="49" charset="0"/>
              </a:rPr>
              <a:t>)</a:t>
            </a:r>
          </a:p>
          <a:p>
            <a:r>
              <a:rPr lang="en-IN" b="0" dirty="0">
                <a:solidFill>
                  <a:schemeClr val="bg1"/>
                </a:solidFill>
                <a:effectLst/>
                <a:latin typeface="Courier New" panose="02070309020205020404" pitchFamily="49" charset="0"/>
              </a:rPr>
              <a:t>d=</a:t>
            </a:r>
            <a:r>
              <a:rPr lang="en-IN" b="0" dirty="0" err="1">
                <a:solidFill>
                  <a:schemeClr val="bg1"/>
                </a:solidFill>
                <a:effectLst/>
                <a:latin typeface="Courier New" panose="02070309020205020404" pitchFamily="49" charset="0"/>
              </a:rPr>
              <a:t>ConfusionMatrixDisplay</a:t>
            </a:r>
            <a:r>
              <a:rPr lang="en-IN" b="0" dirty="0">
                <a:solidFill>
                  <a:schemeClr val="bg1"/>
                </a:solidFill>
                <a:effectLst/>
                <a:latin typeface="Courier New" panose="02070309020205020404" pitchFamily="49" charset="0"/>
              </a:rPr>
              <a:t>(cm).plot()</a:t>
            </a:r>
          </a:p>
        </p:txBody>
      </p:sp>
      <p:pic>
        <p:nvPicPr>
          <p:cNvPr id="8" name="Picture 7">
            <a:extLst>
              <a:ext uri="{FF2B5EF4-FFF2-40B4-BE49-F238E27FC236}">
                <a16:creationId xmlns:a16="http://schemas.microsoft.com/office/drawing/2014/main" id="{D51FBA19-087C-B6EC-C4BB-01CE5F7D6272}"/>
              </a:ext>
            </a:extLst>
          </p:cNvPr>
          <p:cNvPicPr>
            <a:picLocks noChangeAspect="1"/>
          </p:cNvPicPr>
          <p:nvPr/>
        </p:nvPicPr>
        <p:blipFill>
          <a:blip r:embed="rId2"/>
          <a:stretch>
            <a:fillRect/>
          </a:stretch>
        </p:blipFill>
        <p:spPr>
          <a:xfrm>
            <a:off x="3788228" y="3199748"/>
            <a:ext cx="3816826" cy="3018172"/>
          </a:xfrm>
          <a:prstGeom prst="rect">
            <a:avLst/>
          </a:prstGeom>
        </p:spPr>
      </p:pic>
    </p:spTree>
    <p:extLst>
      <p:ext uri="{BB962C8B-B14F-4D97-AF65-F5344CB8AC3E}">
        <p14:creationId xmlns:p14="http://schemas.microsoft.com/office/powerpoint/2010/main" val="890779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4B3E380-DA05-BD1D-4EDA-05334D3A6D57}"/>
              </a:ext>
            </a:extLst>
          </p:cNvPr>
          <p:cNvPicPr>
            <a:picLocks noGrp="1" noChangeAspect="1"/>
          </p:cNvPicPr>
          <p:nvPr>
            <p:ph type="pic" sz="quarter" idx="48"/>
          </p:nvPr>
        </p:nvPicPr>
        <p:blipFill>
          <a:blip r:embed="rId2"/>
          <a:srcRect l="20066" r="20066"/>
          <a:stretch>
            <a:fillRect/>
          </a:stretch>
        </p:blipFill>
        <p:spPr>
          <a:xfrm>
            <a:off x="7367651" y="529148"/>
            <a:ext cx="4248873" cy="4731130"/>
          </a:xfrm>
        </p:spPr>
      </p:pic>
      <p:sp>
        <p:nvSpPr>
          <p:cNvPr id="3" name="Text Placeholder 2">
            <a:extLst>
              <a:ext uri="{FF2B5EF4-FFF2-40B4-BE49-F238E27FC236}">
                <a16:creationId xmlns:a16="http://schemas.microsoft.com/office/drawing/2014/main" id="{1210E64B-7D59-ED40-E86A-AE5D4C82C398}"/>
              </a:ext>
            </a:extLst>
          </p:cNvPr>
          <p:cNvSpPr>
            <a:spLocks noGrp="1"/>
          </p:cNvSpPr>
          <p:nvPr>
            <p:ph type="body" sz="quarter" idx="28"/>
          </p:nvPr>
        </p:nvSpPr>
        <p:spPr>
          <a:xfrm>
            <a:off x="449970" y="1355271"/>
            <a:ext cx="5428316" cy="3905007"/>
          </a:xfrm>
        </p:spPr>
        <p:txBody>
          <a:bodyPr/>
          <a:lstStyle/>
          <a:p>
            <a:pPr marL="285750" indent="-285750">
              <a:buFont typeface="Arial" panose="020B0604020202020204" pitchFamily="34" charset="0"/>
              <a:buChar char="•"/>
            </a:pPr>
            <a:r>
              <a:rPr lang="en-US" sz="1800" dirty="0"/>
              <a:t>This Dataset comes under supervised learning</a:t>
            </a:r>
            <a:r>
              <a:rPr lang="en-IN" sz="1800" dirty="0"/>
              <a:t>.</a:t>
            </a:r>
          </a:p>
          <a:p>
            <a:pPr marL="285750" indent="-285750">
              <a:buFont typeface="Arial" panose="020B0604020202020204" pitchFamily="34" charset="0"/>
              <a:buChar char="•"/>
            </a:pPr>
            <a:r>
              <a:rPr lang="en-IN" sz="1800" dirty="0"/>
              <a:t>Predicting MACHINE FAILURE whether it is failed or not  is essential methods, in this domain we enhanced its accuracy using Logistic Regression . It achieved the highest accuracy comparing to its counterparts.</a:t>
            </a:r>
            <a:endParaRPr lang="en-IN" sz="1800" b="1"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b="0" kern="0" dirty="0">
                <a:effectLst/>
                <a:latin typeface="Times New Roman" panose="02020603050405020304" pitchFamily="18" charset="0"/>
                <a:ea typeface="Times New Roman" panose="02020603050405020304" pitchFamily="18" charset="0"/>
              </a:rPr>
              <a:t> We can conclude by saying it machine learning algorithms are very useful in the modern day as the human life is evaluating into new phases it is necessary to implement all this for the betterment of the automobile industry.</a:t>
            </a:r>
            <a:endParaRPr lang="en-IN" sz="1800" dirty="0"/>
          </a:p>
          <a:p>
            <a:pPr marL="285750" indent="-285750">
              <a:buFont typeface="Arial" panose="020B0604020202020204" pitchFamily="34" charset="0"/>
              <a:buChar char="•"/>
            </a:pPr>
            <a:r>
              <a:rPr lang="en-IN" sz="1800" dirty="0"/>
              <a:t>For future work, we will implement our model to predict the failure with more factor that affect the machine.</a:t>
            </a:r>
          </a:p>
          <a:p>
            <a:pPr marL="285750" indent="-285750">
              <a:buFont typeface="Arial" panose="020B0604020202020204" pitchFamily="34" charset="0"/>
              <a:buChar char="•"/>
            </a:pPr>
            <a:endParaRPr lang="en-IN" dirty="0"/>
          </a:p>
        </p:txBody>
      </p:sp>
      <p:sp>
        <p:nvSpPr>
          <p:cNvPr id="4" name="Title 3">
            <a:extLst>
              <a:ext uri="{FF2B5EF4-FFF2-40B4-BE49-F238E27FC236}">
                <a16:creationId xmlns:a16="http://schemas.microsoft.com/office/drawing/2014/main" id="{F2DAAFE5-C77F-3BB7-66C0-780360B3AC02}"/>
              </a:ext>
            </a:extLst>
          </p:cNvPr>
          <p:cNvSpPr>
            <a:spLocks noGrp="1"/>
          </p:cNvSpPr>
          <p:nvPr>
            <p:ph type="title"/>
          </p:nvPr>
        </p:nvSpPr>
        <p:spPr>
          <a:xfrm>
            <a:off x="0" y="225506"/>
            <a:ext cx="9823998" cy="1325563"/>
          </a:xfrm>
        </p:spPr>
        <p:txBody>
          <a:bodyPr/>
          <a:lstStyle/>
          <a:p>
            <a:r>
              <a:rPr lang="en-US" dirty="0"/>
              <a:t>CONCLUSION :</a:t>
            </a:r>
            <a:endParaRPr lang="en-IN" dirty="0"/>
          </a:p>
        </p:txBody>
      </p:sp>
      <p:sp>
        <p:nvSpPr>
          <p:cNvPr id="2" name="Slide Number Placeholder 13">
            <a:extLst>
              <a:ext uri="{FF2B5EF4-FFF2-40B4-BE49-F238E27FC236}">
                <a16:creationId xmlns:a16="http://schemas.microsoft.com/office/drawing/2014/main" id="{DF0A7580-D2A0-8525-0011-A2075C2A4F04}"/>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50615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103437"/>
            <a:ext cx="5055698" cy="1325563"/>
          </a:xfrm>
        </p:spPr>
        <p:txBody>
          <a:bodyPr/>
          <a:lstStyle/>
          <a:p>
            <a:r>
              <a:rPr lang="en-US" sz="6000" dirty="0">
                <a:effectLst>
                  <a:outerShdw blurRad="38100" dist="38100" dir="2700000" algn="tl">
                    <a:srgbClr val="000000">
                      <a:alpha val="43137"/>
                    </a:srgbClr>
                  </a:outerShdw>
                </a:effectLst>
              </a:rPr>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a:xfrm>
            <a:off x="5151412" y="5192027"/>
            <a:ext cx="1465840" cy="1289394"/>
          </a:xfrm>
        </p:spPr>
      </p:pic>
      <p:sp>
        <p:nvSpPr>
          <p:cNvPr id="2" name="Slide Number Placeholder 13">
            <a:extLst>
              <a:ext uri="{FF2B5EF4-FFF2-40B4-BE49-F238E27FC236}">
                <a16:creationId xmlns:a16="http://schemas.microsoft.com/office/drawing/2014/main" id="{F126CBB1-4124-0E86-C561-2387D4214898}"/>
              </a:ext>
            </a:extLst>
          </p:cNvPr>
          <p:cNvSpPr txBox="1">
            <a:spLocks/>
          </p:cNvSpPr>
          <p:nvPr/>
        </p:nvSpPr>
        <p:spPr>
          <a:xfrm>
            <a:off x="11194169" y="6262318"/>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34224" y="54642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70321" y="1871985"/>
            <a:ext cx="4883728" cy="3547353"/>
          </a:xfrm>
        </p:spPr>
        <p:txBody>
          <a:bodyPr/>
          <a:lstStyle/>
          <a:p>
            <a:r>
              <a:rPr lang="en-US" sz="2000" dirty="0">
                <a:latin typeface="Abadi" panose="020B0604020104020204" pitchFamily="34" charset="0"/>
              </a:rPr>
              <a:t>The machine learning  model that we are working on is  MACHINE FAILURE PREDICTION</a:t>
            </a:r>
          </a:p>
          <a:p>
            <a:pPr algn="l"/>
            <a:r>
              <a:rPr lang="en-US" sz="2000" i="0" dirty="0">
                <a:effectLst/>
                <a:latin typeface="Abadi" panose="020B0604020104020204" pitchFamily="34" charset="0"/>
              </a:rPr>
              <a:t>The </a:t>
            </a:r>
            <a:r>
              <a:rPr lang="en-US" sz="2000" dirty="0">
                <a:latin typeface="Abadi" panose="020B0604020104020204" pitchFamily="34" charset="0"/>
              </a:rPr>
              <a:t>MACHINE FAILURE PREDICTION </a:t>
            </a:r>
            <a:r>
              <a:rPr lang="en-US" sz="2000" i="0" dirty="0">
                <a:effectLst/>
                <a:latin typeface="Abadi" panose="020B0604020104020204" pitchFamily="34" charset="0"/>
              </a:rPr>
              <a:t>Dataset is a synthetic dataset that reflects real predictive maintenance data encountered in industry.</a:t>
            </a:r>
            <a:endParaRPr lang="en-US" sz="2000" dirty="0">
              <a:latin typeface="Abadi" panose="020B0604020104020204" pitchFamily="34" charset="0"/>
            </a:endParaRPr>
          </a:p>
          <a:p>
            <a:r>
              <a:rPr lang="en-US" sz="2000" i="0" dirty="0">
                <a:effectLst/>
                <a:latin typeface="Abadi" panose="020B0604020104020204" pitchFamily="34" charset="0"/>
              </a:rPr>
              <a:t>Since real predictive maintenance datasets are generally difficult to obtain and in particular difficult to publish, we present and provide a synthetic dataset that reflects real predictive maintenance encountered in industry to the best of our knowledge</a:t>
            </a:r>
            <a:r>
              <a:rPr lang="en-US" sz="2000" i="0" dirty="0">
                <a:solidFill>
                  <a:srgbClr val="123654"/>
                </a:solidFill>
                <a:effectLst/>
                <a:latin typeface="Abadi" panose="020B0604020104020204" pitchFamily="34" charset="0"/>
              </a:rPr>
              <a:t>.</a:t>
            </a:r>
            <a:endParaRPr lang="en-US" sz="2000" dirty="0">
              <a:latin typeface="Abadi" panose="020B0604020104020204" pitchFamily="34" charset="0"/>
            </a:endParaRPr>
          </a:p>
          <a:p>
            <a:endParaRPr lang="en-US" sz="2000" dirty="0">
              <a:latin typeface="Abadi" panose="020B0604020104020204" pitchFamily="34" charset="0"/>
            </a:endParaRPr>
          </a:p>
          <a:p>
            <a:endParaRPr lang="en-US" dirty="0">
              <a:latin typeface="Abadi" panose="020B0604020104020204" pitchFamily="34"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C3EC-2FE9-72FF-624E-1CD20AEDE171}"/>
              </a:ext>
            </a:extLst>
          </p:cNvPr>
          <p:cNvSpPr>
            <a:spLocks noGrp="1"/>
          </p:cNvSpPr>
          <p:nvPr>
            <p:ph type="title"/>
          </p:nvPr>
        </p:nvSpPr>
        <p:spPr/>
        <p:txBody>
          <a:bodyPr/>
          <a:lstStyle/>
          <a:p>
            <a:r>
              <a:rPr lang="en-IN" dirty="0"/>
              <a:t>ABSTRACT :</a:t>
            </a:r>
          </a:p>
        </p:txBody>
      </p:sp>
      <p:sp>
        <p:nvSpPr>
          <p:cNvPr id="3" name="Text Placeholder 2">
            <a:extLst>
              <a:ext uri="{FF2B5EF4-FFF2-40B4-BE49-F238E27FC236}">
                <a16:creationId xmlns:a16="http://schemas.microsoft.com/office/drawing/2014/main" id="{379A92A6-AE69-C542-269F-9038C0C9F7B8}"/>
              </a:ext>
            </a:extLst>
          </p:cNvPr>
          <p:cNvSpPr>
            <a:spLocks noGrp="1"/>
          </p:cNvSpPr>
          <p:nvPr>
            <p:ph type="body" sz="quarter" idx="28"/>
          </p:nvPr>
        </p:nvSpPr>
        <p:spPr/>
        <p:txBody>
          <a:bodyPr/>
          <a:lstStyle/>
          <a:p>
            <a:r>
              <a:rPr lang="en-IN" b="1" dirty="0"/>
              <a:t>Data Set Characteristics: </a:t>
            </a:r>
            <a:r>
              <a:rPr lang="en-IN" dirty="0"/>
              <a:t>Multivariate, Time-Series</a:t>
            </a:r>
          </a:p>
        </p:txBody>
      </p:sp>
      <p:sp>
        <p:nvSpPr>
          <p:cNvPr id="4" name="Text Placeholder 3">
            <a:extLst>
              <a:ext uri="{FF2B5EF4-FFF2-40B4-BE49-F238E27FC236}">
                <a16:creationId xmlns:a16="http://schemas.microsoft.com/office/drawing/2014/main" id="{104AB8EE-CD6A-9C78-E406-F76BAEBB2F56}"/>
              </a:ext>
            </a:extLst>
          </p:cNvPr>
          <p:cNvSpPr>
            <a:spLocks noGrp="1"/>
          </p:cNvSpPr>
          <p:nvPr>
            <p:ph type="body" sz="quarter" idx="29"/>
          </p:nvPr>
        </p:nvSpPr>
        <p:spPr/>
        <p:txBody>
          <a:bodyPr/>
          <a:lstStyle/>
          <a:p>
            <a:r>
              <a:rPr lang="en-IN" b="1" dirty="0"/>
              <a:t>Attribute Characteristics:</a:t>
            </a:r>
          </a:p>
          <a:p>
            <a:r>
              <a:rPr lang="en-IN" dirty="0"/>
              <a:t>Real</a:t>
            </a:r>
          </a:p>
        </p:txBody>
      </p:sp>
      <p:sp>
        <p:nvSpPr>
          <p:cNvPr id="5" name="Text Placeholder 4">
            <a:extLst>
              <a:ext uri="{FF2B5EF4-FFF2-40B4-BE49-F238E27FC236}">
                <a16:creationId xmlns:a16="http://schemas.microsoft.com/office/drawing/2014/main" id="{F650A80C-C515-A634-8791-56EEAE1083C5}"/>
              </a:ext>
            </a:extLst>
          </p:cNvPr>
          <p:cNvSpPr>
            <a:spLocks noGrp="1"/>
          </p:cNvSpPr>
          <p:nvPr>
            <p:ph type="body" sz="quarter" idx="30"/>
          </p:nvPr>
        </p:nvSpPr>
        <p:spPr>
          <a:xfrm>
            <a:off x="7409104" y="2368707"/>
            <a:ext cx="1914694" cy="1567543"/>
          </a:xfrm>
        </p:spPr>
        <p:txBody>
          <a:bodyPr/>
          <a:lstStyle/>
          <a:p>
            <a:r>
              <a:rPr lang="en-IN" dirty="0"/>
              <a:t>	</a:t>
            </a:r>
          </a:p>
          <a:p>
            <a:pPr>
              <a:lnSpc>
                <a:spcPct val="100000"/>
              </a:lnSpc>
            </a:pPr>
            <a:r>
              <a:rPr lang="en-IN" b="1" dirty="0"/>
              <a:t>Associated Tasks:</a:t>
            </a:r>
          </a:p>
          <a:p>
            <a:pPr>
              <a:lnSpc>
                <a:spcPct val="100000"/>
              </a:lnSpc>
            </a:pPr>
            <a:r>
              <a:rPr lang="en-IN" dirty="0"/>
              <a:t>Classification,</a:t>
            </a:r>
          </a:p>
          <a:p>
            <a:pPr>
              <a:lnSpc>
                <a:spcPct val="100000"/>
              </a:lnSpc>
            </a:pPr>
            <a:r>
              <a:rPr lang="en-IN" dirty="0"/>
              <a:t>Logistic Regression</a:t>
            </a:r>
          </a:p>
        </p:txBody>
      </p:sp>
      <p:sp>
        <p:nvSpPr>
          <p:cNvPr id="6" name="Text Placeholder 5">
            <a:extLst>
              <a:ext uri="{FF2B5EF4-FFF2-40B4-BE49-F238E27FC236}">
                <a16:creationId xmlns:a16="http://schemas.microsoft.com/office/drawing/2014/main" id="{69B38ABE-C87A-98DC-B231-9B2029DC4340}"/>
              </a:ext>
            </a:extLst>
          </p:cNvPr>
          <p:cNvSpPr>
            <a:spLocks noGrp="1"/>
          </p:cNvSpPr>
          <p:nvPr>
            <p:ph type="body" sz="quarter" idx="31"/>
          </p:nvPr>
        </p:nvSpPr>
        <p:spPr/>
        <p:txBody>
          <a:bodyPr/>
          <a:lstStyle/>
          <a:p>
            <a:r>
              <a:rPr lang="en-IN" b="1" dirty="0"/>
              <a:t>Number of Instances:</a:t>
            </a:r>
          </a:p>
          <a:p>
            <a:r>
              <a:rPr lang="en-IN" dirty="0"/>
              <a:t>10000</a:t>
            </a:r>
          </a:p>
        </p:txBody>
      </p:sp>
      <p:sp>
        <p:nvSpPr>
          <p:cNvPr id="7" name="Text Placeholder 6">
            <a:extLst>
              <a:ext uri="{FF2B5EF4-FFF2-40B4-BE49-F238E27FC236}">
                <a16:creationId xmlns:a16="http://schemas.microsoft.com/office/drawing/2014/main" id="{72B04EA7-2C0D-4992-5C51-E18C4526917E}"/>
              </a:ext>
            </a:extLst>
          </p:cNvPr>
          <p:cNvSpPr>
            <a:spLocks noGrp="1"/>
          </p:cNvSpPr>
          <p:nvPr>
            <p:ph type="body" sz="quarter" idx="32"/>
          </p:nvPr>
        </p:nvSpPr>
        <p:spPr>
          <a:xfrm>
            <a:off x="8367234" y="4173990"/>
            <a:ext cx="1913128" cy="1150489"/>
          </a:xfrm>
        </p:spPr>
        <p:txBody>
          <a:bodyPr/>
          <a:lstStyle/>
          <a:p>
            <a:r>
              <a:rPr lang="en-IN" dirty="0"/>
              <a:t>	</a:t>
            </a:r>
          </a:p>
          <a:p>
            <a:r>
              <a:rPr lang="en-IN" b="1" dirty="0"/>
              <a:t>Number of Attributes</a:t>
            </a:r>
            <a:r>
              <a:rPr lang="en-IN" dirty="0"/>
              <a:t>:</a:t>
            </a:r>
          </a:p>
          <a:p>
            <a:r>
              <a:rPr lang="en-IN" dirty="0"/>
              <a:t>10</a:t>
            </a:r>
          </a:p>
        </p:txBody>
      </p:sp>
      <p:sp>
        <p:nvSpPr>
          <p:cNvPr id="9" name="Slide Number Placeholder 13">
            <a:extLst>
              <a:ext uri="{FF2B5EF4-FFF2-40B4-BE49-F238E27FC236}">
                <a16:creationId xmlns:a16="http://schemas.microsoft.com/office/drawing/2014/main" id="{4511EB9E-8D4B-A297-9E21-A2458157F2B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0400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1922-3C9F-79C0-71F4-A533CB58AAAF}"/>
              </a:ext>
            </a:extLst>
          </p:cNvPr>
          <p:cNvSpPr>
            <a:spLocks noGrp="1"/>
          </p:cNvSpPr>
          <p:nvPr>
            <p:ph type="title"/>
          </p:nvPr>
        </p:nvSpPr>
        <p:spPr>
          <a:xfrm>
            <a:off x="581709" y="709127"/>
            <a:ext cx="10889796" cy="5234473"/>
          </a:xfrm>
        </p:spPr>
        <p:txBody>
          <a:bodyPr/>
          <a:lstStyle/>
          <a:p>
            <a:pPr indent="628650">
              <a:lnSpc>
                <a:spcPct val="150000"/>
              </a:lnSpc>
            </a:pPr>
            <a:r>
              <a:rPr lang="en-IN" dirty="0"/>
              <a:t>PROBLEM STATEMENT</a:t>
            </a:r>
            <a:br>
              <a:rPr lang="en-IN" dirty="0"/>
            </a:br>
            <a:r>
              <a:rPr lang="en-US" sz="1800" b="0" dirty="0">
                <a:effectLst/>
                <a:latin typeface="Abadi" panose="020B0604020104020204" pitchFamily="34" charset="0"/>
                <a:ea typeface="Times New Roman" panose="02020603050405020304" pitchFamily="18" charset="0"/>
              </a:rPr>
              <a:t>We are making a project on Machine failure prediction. The problem statement is about the failure of machines which is been one factor  why the prices inflation happening now.</a:t>
            </a:r>
            <a:br>
              <a:rPr lang="en-US" sz="1800" b="0" dirty="0">
                <a:effectLst/>
                <a:latin typeface="Abadi" panose="020B0604020104020204" pitchFamily="34" charset="0"/>
                <a:ea typeface="Times New Roman" panose="02020603050405020304" pitchFamily="18" charset="0"/>
              </a:rPr>
            </a:br>
            <a:r>
              <a:rPr lang="en-US" sz="1800" b="0" dirty="0">
                <a:effectLst/>
                <a:latin typeface="Abadi" panose="020B0604020104020204" pitchFamily="34" charset="0"/>
                <a:ea typeface="Times New Roman" panose="02020603050405020304" pitchFamily="18" charset="0"/>
              </a:rPr>
              <a:t>It’s been known that Automobile industry is rapidly growing industry, so reduce the failures through predicting which type of failure it is.</a:t>
            </a:r>
            <a:br>
              <a:rPr lang="en-US" sz="1800" b="0" dirty="0">
                <a:effectLst/>
                <a:latin typeface="Abadi" panose="020B0604020104020204" pitchFamily="34" charset="0"/>
                <a:ea typeface="Times New Roman" panose="02020603050405020304" pitchFamily="18" charset="0"/>
              </a:rPr>
            </a:br>
            <a:r>
              <a:rPr lang="en-US" sz="1800" b="0" dirty="0">
                <a:effectLst/>
                <a:latin typeface="Abadi" panose="020B0604020104020204" pitchFamily="34" charset="0"/>
                <a:ea typeface="Times New Roman" panose="02020603050405020304" pitchFamily="18" charset="0"/>
              </a:rPr>
              <a:t> Although it appears to be an easy project or simply constructing a model, the dataset we have is noisy and requires extensive feature engineering and preprocessing.</a:t>
            </a:r>
            <a:br>
              <a:rPr lang="en-IN" b="0" dirty="0">
                <a:latin typeface="Abadi" panose="020B0604020104020204" pitchFamily="34" charset="0"/>
              </a:rPr>
            </a:br>
            <a:endParaRPr lang="en-IN" b="0" dirty="0">
              <a:latin typeface="Abadi" panose="020B0604020104020204" pitchFamily="34" charset="0"/>
            </a:endParaRPr>
          </a:p>
        </p:txBody>
      </p:sp>
      <p:sp>
        <p:nvSpPr>
          <p:cNvPr id="8" name="Slide Number Placeholder 13">
            <a:extLst>
              <a:ext uri="{FF2B5EF4-FFF2-40B4-BE49-F238E27FC236}">
                <a16:creationId xmlns:a16="http://schemas.microsoft.com/office/drawing/2014/main" id="{0242516B-71AA-04EB-C750-992B4BAA74E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80217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5853-5619-AC71-7305-3E38A026BFF7}"/>
              </a:ext>
            </a:extLst>
          </p:cNvPr>
          <p:cNvSpPr>
            <a:spLocks noGrp="1"/>
          </p:cNvSpPr>
          <p:nvPr>
            <p:ph type="title"/>
          </p:nvPr>
        </p:nvSpPr>
        <p:spPr/>
        <p:txBody>
          <a:bodyPr/>
          <a:lstStyle/>
          <a:p>
            <a:r>
              <a:rPr lang="en-US" dirty="0"/>
              <a:t>PROPOSED SYSTEM:</a:t>
            </a:r>
            <a:endParaRPr lang="en-IN" dirty="0"/>
          </a:p>
        </p:txBody>
      </p:sp>
      <p:sp>
        <p:nvSpPr>
          <p:cNvPr id="6" name="TextBox 5">
            <a:extLst>
              <a:ext uri="{FF2B5EF4-FFF2-40B4-BE49-F238E27FC236}">
                <a16:creationId xmlns:a16="http://schemas.microsoft.com/office/drawing/2014/main" id="{E5964CBC-3EDA-AC0D-8AB7-D3DC47174829}"/>
              </a:ext>
            </a:extLst>
          </p:cNvPr>
          <p:cNvSpPr txBox="1"/>
          <p:nvPr/>
        </p:nvSpPr>
        <p:spPr>
          <a:xfrm>
            <a:off x="714375" y="1573271"/>
            <a:ext cx="10764610" cy="1709314"/>
          </a:xfrm>
          <a:prstGeom prst="rect">
            <a:avLst/>
          </a:prstGeom>
          <a:noFill/>
        </p:spPr>
        <p:txBody>
          <a:bodyPr wrap="square">
            <a:spAutoFit/>
          </a:bodyPr>
          <a:lstStyle/>
          <a:p>
            <a:pPr algn="just">
              <a:lnSpc>
                <a:spcPct val="150000"/>
              </a:lnSpc>
            </a:pPr>
            <a:r>
              <a:rPr lang="en-US" sz="1800" dirty="0">
                <a:solidFill>
                  <a:schemeClr val="bg1"/>
                </a:solidFill>
                <a:effectLst/>
                <a:latin typeface="Times New Roman" panose="02020603050405020304" pitchFamily="18" charset="0"/>
                <a:ea typeface="Times New Roman" panose="02020603050405020304" pitchFamily="18" charset="0"/>
              </a:rPr>
              <a:t>We consider two main tasks: the first consists in establishing whether a generic machine is about to suffer a failure while the second concerns the determination of the nature of the fault.</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chemeClr val="bg1"/>
                </a:solidFill>
                <a:effectLst/>
                <a:latin typeface="Times New Roman" panose="02020603050405020304" pitchFamily="18" charset="0"/>
                <a:ea typeface="Times New Roman" panose="02020603050405020304" pitchFamily="18" charset="0"/>
              </a:rPr>
              <a:t> Finally, a comparison is provided between the results obtained by the latter, evaluating both their performance through appropriate metrics, and their interpretability</a:t>
            </a:r>
            <a:endParaRPr lang="en-IN" dirty="0">
              <a:solidFill>
                <a:schemeClr val="bg1"/>
              </a:solidFill>
            </a:endParaRPr>
          </a:p>
        </p:txBody>
      </p:sp>
      <p:sp>
        <p:nvSpPr>
          <p:cNvPr id="10" name="TextBox 9">
            <a:extLst>
              <a:ext uri="{FF2B5EF4-FFF2-40B4-BE49-F238E27FC236}">
                <a16:creationId xmlns:a16="http://schemas.microsoft.com/office/drawing/2014/main" id="{F96C68A2-46DE-99C3-8EF1-E3899D58279C}"/>
              </a:ext>
            </a:extLst>
          </p:cNvPr>
          <p:cNvSpPr txBox="1"/>
          <p:nvPr/>
        </p:nvSpPr>
        <p:spPr>
          <a:xfrm>
            <a:off x="714374" y="3816547"/>
            <a:ext cx="10764611" cy="1704569"/>
          </a:xfrm>
          <a:prstGeom prst="rect">
            <a:avLst/>
          </a:prstGeom>
          <a:noFill/>
        </p:spPr>
        <p:txBody>
          <a:bodyPr wrap="square">
            <a:spAutoFit/>
          </a:bodyPr>
          <a:lstStyle/>
          <a:p>
            <a:pPr algn="just">
              <a:lnSpc>
                <a:spcPct val="150000"/>
              </a:lnSpc>
            </a:pPr>
            <a:r>
              <a:rPr lang="en-US" sz="1800" dirty="0">
                <a:solidFill>
                  <a:schemeClr val="bg1"/>
                </a:solidFill>
                <a:effectLst/>
                <a:latin typeface="Times New Roman" panose="02020603050405020304" pitchFamily="18" charset="0"/>
                <a:ea typeface="Times New Roman" panose="02020603050405020304" pitchFamily="18" charset="0"/>
              </a:rPr>
              <a:t>Our analysis through failure pattens aims to respond to the needs just reported. In particular, the work is presented through a lineup that characterize a typical Machine Learning application. In the first place the dataset is</a:t>
            </a:r>
            <a:endParaRPr lang="en-IN" sz="16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chemeClr val="bg1"/>
                </a:solidFill>
                <a:effectLst/>
                <a:latin typeface="Times New Roman" panose="02020603050405020304" pitchFamily="18" charset="0"/>
                <a:ea typeface="Times New Roman" panose="02020603050405020304" pitchFamily="18" charset="0"/>
              </a:rPr>
              <a:t> explored to obtain a deeper knowledge that can guide in fully understanding the ground truth. Then, some preprocessing techniques are applied to prepare the data for the algorithms we will use to make our predictions. </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94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31D0-F2C7-E1C3-C0D4-5E1D7C1DBA0F}"/>
              </a:ext>
            </a:extLst>
          </p:cNvPr>
          <p:cNvSpPr>
            <a:spLocks noGrp="1"/>
          </p:cNvSpPr>
          <p:nvPr>
            <p:ph type="title"/>
          </p:nvPr>
        </p:nvSpPr>
        <p:spPr>
          <a:xfrm>
            <a:off x="651102" y="721538"/>
            <a:ext cx="10889796" cy="1418998"/>
          </a:xfrm>
        </p:spPr>
        <p:txBody>
          <a:bodyPr/>
          <a:lstStyle/>
          <a:p>
            <a:r>
              <a:rPr lang="en-US" sz="2800" b="1" dirty="0">
                <a:effectLst/>
                <a:latin typeface="Times New Roman" panose="02020603050405020304" pitchFamily="18" charset="0"/>
                <a:ea typeface="Times New Roman" panose="02020603050405020304" pitchFamily="18" charset="0"/>
              </a:rPr>
              <a:t>Objectives:</a:t>
            </a:r>
            <a:endParaRPr lang="en-IN" sz="2800" dirty="0"/>
          </a:p>
        </p:txBody>
      </p:sp>
      <p:sp>
        <p:nvSpPr>
          <p:cNvPr id="6" name="TextBox 5">
            <a:extLst>
              <a:ext uri="{FF2B5EF4-FFF2-40B4-BE49-F238E27FC236}">
                <a16:creationId xmlns:a16="http://schemas.microsoft.com/office/drawing/2014/main" id="{8727974A-1572-1D52-04C6-4EEAD2386DFA}"/>
              </a:ext>
            </a:extLst>
          </p:cNvPr>
          <p:cNvSpPr txBox="1"/>
          <p:nvPr/>
        </p:nvSpPr>
        <p:spPr>
          <a:xfrm>
            <a:off x="326571" y="1961632"/>
            <a:ext cx="8833756" cy="2120068"/>
          </a:xfrm>
          <a:prstGeom prst="rect">
            <a:avLst/>
          </a:prstGeom>
          <a:noFill/>
        </p:spPr>
        <p:txBody>
          <a:bodyPr wrap="square">
            <a:spAutoFit/>
          </a:bodyPr>
          <a:lstStyle/>
          <a:p>
            <a:pPr algn="just">
              <a:lnSpc>
                <a:spcPct val="150000"/>
              </a:lnSpc>
            </a:pPr>
            <a:r>
              <a:rPr lang="en-US" dirty="0">
                <a:solidFill>
                  <a:schemeClr val="bg1"/>
                </a:solidFill>
                <a:effectLst/>
                <a:latin typeface="Abadi" panose="020B0604020104020204" pitchFamily="34" charset="0"/>
                <a:ea typeface="Times New Roman" panose="02020603050405020304" pitchFamily="18" charset="0"/>
              </a:rPr>
              <a:t>The objective of this project is to discover the pattern to decrease the machine failure.</a:t>
            </a:r>
          </a:p>
          <a:p>
            <a:pPr algn="just">
              <a:lnSpc>
                <a:spcPct val="150000"/>
              </a:lnSpc>
            </a:pPr>
            <a:r>
              <a:rPr lang="en-US" dirty="0">
                <a:solidFill>
                  <a:schemeClr val="bg1"/>
                </a:solidFill>
                <a:effectLst/>
                <a:latin typeface="Abadi" panose="020B0604020104020204" pitchFamily="34" charset="0"/>
                <a:ea typeface="Times New Roman" panose="02020603050405020304" pitchFamily="18" charset="0"/>
              </a:rPr>
              <a:t> This project will enable us to formulate machine learning problems corresponding to these specific ﻿machines.</a:t>
            </a:r>
            <a:endParaRPr lang="en-IN" dirty="0">
              <a:solidFill>
                <a:schemeClr val="bg1"/>
              </a:solidFill>
              <a:effectLst/>
              <a:latin typeface="Abadi" panose="020B0604020104020204" pitchFamily="34" charset="0"/>
              <a:ea typeface="Times New Roman" panose="02020603050405020304" pitchFamily="18" charset="0"/>
            </a:endParaRPr>
          </a:p>
          <a:p>
            <a:pPr algn="just">
              <a:lnSpc>
                <a:spcPct val="150000"/>
              </a:lnSpc>
            </a:pPr>
            <a:r>
              <a:rPr lang="en-US" dirty="0">
                <a:solidFill>
                  <a:schemeClr val="bg1"/>
                </a:solidFill>
                <a:effectLst/>
                <a:latin typeface="Abadi" panose="020B0604020104020204" pitchFamily="34" charset="0"/>
                <a:ea typeface="Times New Roman" panose="02020603050405020304" pitchFamily="18" charset="0"/>
              </a:rPr>
              <a:t>It helps us optimize the machine learning models and report on expected accuracy by applying few methodologies such as KNN and logistic regression. </a:t>
            </a:r>
            <a:endParaRPr lang="en-IN" dirty="0">
              <a:solidFill>
                <a:schemeClr val="bg1"/>
              </a:solidFill>
              <a:effectLst/>
              <a:latin typeface="Abadi" panose="020B0604020104020204" pitchFamily="34" charset="0"/>
              <a:ea typeface="Times New Roman" panose="02020603050405020304" pitchFamily="18" charset="0"/>
            </a:endParaRPr>
          </a:p>
        </p:txBody>
      </p:sp>
    </p:spTree>
    <p:extLst>
      <p:ext uri="{BB962C8B-B14F-4D97-AF65-F5344CB8AC3E}">
        <p14:creationId xmlns:p14="http://schemas.microsoft.com/office/powerpoint/2010/main" val="40009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3">
            <a:extLst>
              <a:ext uri="{FF2B5EF4-FFF2-40B4-BE49-F238E27FC236}">
                <a16:creationId xmlns:a16="http://schemas.microsoft.com/office/drawing/2014/main" id="{89D989BE-0200-1C5F-88B6-1F8724AD8677}"/>
              </a:ext>
            </a:extLst>
          </p:cNvPr>
          <p:cNvSpPr>
            <a:spLocks noChangeArrowheads="1"/>
          </p:cNvSpPr>
          <p:nvPr/>
        </p:nvSpPr>
        <p:spPr bwMode="auto">
          <a:xfrm>
            <a:off x="2041071" y="1293857"/>
            <a:ext cx="1799909" cy="52705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MACHINE DATA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Rectangle 32">
            <a:extLst>
              <a:ext uri="{FF2B5EF4-FFF2-40B4-BE49-F238E27FC236}">
                <a16:creationId xmlns:a16="http://schemas.microsoft.com/office/drawing/2014/main" id="{3879F9DE-465C-7A28-5E58-A1A3C2DED513}"/>
              </a:ext>
            </a:extLst>
          </p:cNvPr>
          <p:cNvSpPr>
            <a:spLocks noChangeArrowheads="1"/>
          </p:cNvSpPr>
          <p:nvPr/>
        </p:nvSpPr>
        <p:spPr bwMode="auto">
          <a:xfrm>
            <a:off x="5579609" y="1261696"/>
            <a:ext cx="1897059" cy="48450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Pre processing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38">
            <a:extLst>
              <a:ext uri="{FF2B5EF4-FFF2-40B4-BE49-F238E27FC236}">
                <a16:creationId xmlns:a16="http://schemas.microsoft.com/office/drawing/2014/main" id="{224762B7-C964-D874-CC51-962D9EAC811D}"/>
              </a:ext>
            </a:extLst>
          </p:cNvPr>
          <p:cNvSpPr>
            <a:spLocks noChangeArrowheads="1"/>
          </p:cNvSpPr>
          <p:nvPr/>
        </p:nvSpPr>
        <p:spPr bwMode="auto">
          <a:xfrm>
            <a:off x="5624922" y="2427741"/>
            <a:ext cx="1788247" cy="860731"/>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Training model</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9">
            <a:extLst>
              <a:ext uri="{FF2B5EF4-FFF2-40B4-BE49-F238E27FC236}">
                <a16:creationId xmlns:a16="http://schemas.microsoft.com/office/drawing/2014/main" id="{2D93D8FA-B7CF-D572-EA56-48C1E503F3F2}"/>
              </a:ext>
            </a:extLst>
          </p:cNvPr>
          <p:cNvSpPr>
            <a:spLocks noChangeArrowheads="1"/>
          </p:cNvSpPr>
          <p:nvPr/>
        </p:nvSpPr>
        <p:spPr bwMode="auto">
          <a:xfrm>
            <a:off x="2041071" y="2539253"/>
            <a:ext cx="1874045" cy="62272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Testing model</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85">
            <a:extLst>
              <a:ext uri="{FF2B5EF4-FFF2-40B4-BE49-F238E27FC236}">
                <a16:creationId xmlns:a16="http://schemas.microsoft.com/office/drawing/2014/main" id="{5F927CB2-980C-31EA-0B0F-0402241D9500}"/>
              </a:ext>
            </a:extLst>
          </p:cNvPr>
          <p:cNvSpPr>
            <a:spLocks noChangeArrowheads="1"/>
          </p:cNvSpPr>
          <p:nvPr/>
        </p:nvSpPr>
        <p:spPr bwMode="auto">
          <a:xfrm>
            <a:off x="2041071" y="3864434"/>
            <a:ext cx="2002848" cy="860739"/>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Design fit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function of algorithm</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0" name="Rectangle 41">
            <a:extLst>
              <a:ext uri="{FF2B5EF4-FFF2-40B4-BE49-F238E27FC236}">
                <a16:creationId xmlns:a16="http://schemas.microsoft.com/office/drawing/2014/main" id="{1C1FBE1B-5B4B-7299-3A26-C476FD89E8F5}"/>
              </a:ext>
            </a:extLst>
          </p:cNvPr>
          <p:cNvSpPr>
            <a:spLocks noChangeArrowheads="1"/>
          </p:cNvSpPr>
          <p:nvPr/>
        </p:nvSpPr>
        <p:spPr bwMode="auto">
          <a:xfrm>
            <a:off x="5624924" y="3877043"/>
            <a:ext cx="1788246" cy="860739"/>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Applying the algorithm</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1" name="Rectangle 89">
            <a:extLst>
              <a:ext uri="{FF2B5EF4-FFF2-40B4-BE49-F238E27FC236}">
                <a16:creationId xmlns:a16="http://schemas.microsoft.com/office/drawing/2014/main" id="{732184DF-612D-7E0E-887A-D6B47C6E6242}"/>
              </a:ext>
            </a:extLst>
          </p:cNvPr>
          <p:cNvSpPr>
            <a:spLocks noChangeArrowheads="1"/>
          </p:cNvSpPr>
          <p:nvPr/>
        </p:nvSpPr>
        <p:spPr bwMode="auto">
          <a:xfrm>
            <a:off x="5579609" y="5454196"/>
            <a:ext cx="1833561" cy="77591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Collection of result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Rectangle 90">
            <a:extLst>
              <a:ext uri="{FF2B5EF4-FFF2-40B4-BE49-F238E27FC236}">
                <a16:creationId xmlns:a16="http://schemas.microsoft.com/office/drawing/2014/main" id="{ED8C3713-ADDA-4365-3C44-4DD2D0432C9F}"/>
              </a:ext>
            </a:extLst>
          </p:cNvPr>
          <p:cNvSpPr>
            <a:spLocks noChangeArrowheads="1"/>
          </p:cNvSpPr>
          <p:nvPr/>
        </p:nvSpPr>
        <p:spPr bwMode="auto">
          <a:xfrm>
            <a:off x="2041071" y="5329154"/>
            <a:ext cx="2079841" cy="77591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Prediction of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Machine Failure</a:t>
            </a:r>
          </a:p>
        </p:txBody>
      </p:sp>
      <p:sp>
        <p:nvSpPr>
          <p:cNvPr id="13" name="Arrow: Right 12">
            <a:extLst>
              <a:ext uri="{FF2B5EF4-FFF2-40B4-BE49-F238E27FC236}">
                <a16:creationId xmlns:a16="http://schemas.microsoft.com/office/drawing/2014/main" id="{3D60FE10-6B7A-2223-CDFC-2FA5254AA386}"/>
              </a:ext>
            </a:extLst>
          </p:cNvPr>
          <p:cNvSpPr/>
          <p:nvPr/>
        </p:nvSpPr>
        <p:spPr>
          <a:xfrm>
            <a:off x="4338502" y="1490120"/>
            <a:ext cx="743585" cy="461010"/>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a:highlight>
                <a:srgbClr val="D6E0EB"/>
              </a:highlight>
            </a:endParaRPr>
          </a:p>
        </p:txBody>
      </p:sp>
      <p:sp>
        <p:nvSpPr>
          <p:cNvPr id="14" name="Arrow: Right 13">
            <a:extLst>
              <a:ext uri="{FF2B5EF4-FFF2-40B4-BE49-F238E27FC236}">
                <a16:creationId xmlns:a16="http://schemas.microsoft.com/office/drawing/2014/main" id="{E300D0FC-244B-6910-01F7-C52FA404D890}"/>
              </a:ext>
            </a:extLst>
          </p:cNvPr>
          <p:cNvSpPr/>
          <p:nvPr/>
        </p:nvSpPr>
        <p:spPr>
          <a:xfrm rot="10800000">
            <a:off x="4316503" y="2475731"/>
            <a:ext cx="743585" cy="461010"/>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a:p>
        </p:txBody>
      </p:sp>
      <p:sp>
        <p:nvSpPr>
          <p:cNvPr id="15" name="Arrow: Right 14">
            <a:extLst>
              <a:ext uri="{FF2B5EF4-FFF2-40B4-BE49-F238E27FC236}">
                <a16:creationId xmlns:a16="http://schemas.microsoft.com/office/drawing/2014/main" id="{3B8F1E58-5A99-28AE-0D6D-840A492C4267}"/>
              </a:ext>
            </a:extLst>
          </p:cNvPr>
          <p:cNvSpPr/>
          <p:nvPr/>
        </p:nvSpPr>
        <p:spPr>
          <a:xfrm>
            <a:off x="4462629" y="4064298"/>
            <a:ext cx="743585" cy="461010"/>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a:p>
        </p:txBody>
      </p:sp>
      <p:sp>
        <p:nvSpPr>
          <p:cNvPr id="16" name="Arrow: Right 15">
            <a:extLst>
              <a:ext uri="{FF2B5EF4-FFF2-40B4-BE49-F238E27FC236}">
                <a16:creationId xmlns:a16="http://schemas.microsoft.com/office/drawing/2014/main" id="{4BC97B2F-DFD2-77A4-51A5-B6C8846C57DF}"/>
              </a:ext>
            </a:extLst>
          </p:cNvPr>
          <p:cNvSpPr/>
          <p:nvPr/>
        </p:nvSpPr>
        <p:spPr>
          <a:xfrm rot="10800000">
            <a:off x="4316502" y="5494160"/>
            <a:ext cx="743585" cy="461010"/>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17" name="Arrow: Right 16">
            <a:extLst>
              <a:ext uri="{FF2B5EF4-FFF2-40B4-BE49-F238E27FC236}">
                <a16:creationId xmlns:a16="http://schemas.microsoft.com/office/drawing/2014/main" id="{E9ED5937-8BAA-B4EA-2124-0F73E2652388}"/>
              </a:ext>
            </a:extLst>
          </p:cNvPr>
          <p:cNvSpPr/>
          <p:nvPr/>
        </p:nvSpPr>
        <p:spPr>
          <a:xfrm rot="5400000">
            <a:off x="6207050" y="1830780"/>
            <a:ext cx="493953" cy="514032"/>
          </a:xfrm>
          <a:prstGeom prst="rightArrow">
            <a:avLst>
              <a:gd name="adj1" fmla="val 50000"/>
              <a:gd name="adj2" fmla="val 50000"/>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18" name="Arrow: Right 17">
            <a:extLst>
              <a:ext uri="{FF2B5EF4-FFF2-40B4-BE49-F238E27FC236}">
                <a16:creationId xmlns:a16="http://schemas.microsoft.com/office/drawing/2014/main" id="{5FC25331-FA54-6BEF-6F8B-3807A55DE8AC}"/>
              </a:ext>
            </a:extLst>
          </p:cNvPr>
          <p:cNvSpPr/>
          <p:nvPr/>
        </p:nvSpPr>
        <p:spPr>
          <a:xfrm rot="5400000">
            <a:off x="3173652" y="3304284"/>
            <a:ext cx="484730" cy="417852"/>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19" name="Arrow: Right 18">
            <a:extLst>
              <a:ext uri="{FF2B5EF4-FFF2-40B4-BE49-F238E27FC236}">
                <a16:creationId xmlns:a16="http://schemas.microsoft.com/office/drawing/2014/main" id="{FD593461-5596-630B-E8B4-5C8765A74AFD}"/>
              </a:ext>
            </a:extLst>
          </p:cNvPr>
          <p:cNvSpPr/>
          <p:nvPr/>
        </p:nvSpPr>
        <p:spPr>
          <a:xfrm rot="5400000">
            <a:off x="6118885" y="4967817"/>
            <a:ext cx="543737" cy="387485"/>
          </a:xfrm>
          <a:prstGeom prst="right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20" name="Rectangle 16">
            <a:extLst>
              <a:ext uri="{FF2B5EF4-FFF2-40B4-BE49-F238E27FC236}">
                <a16:creationId xmlns:a16="http://schemas.microsoft.com/office/drawing/2014/main" id="{906447A1-2230-44F6-DEDA-30DC98B5CBEB}"/>
              </a:ext>
            </a:extLst>
          </p:cNvPr>
          <p:cNvSpPr>
            <a:spLocks noChangeArrowheads="1"/>
          </p:cNvSpPr>
          <p:nvPr/>
        </p:nvSpPr>
        <p:spPr bwMode="auto">
          <a:xfrm>
            <a:off x="1812472" y="9307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1" name="Rectangle 25">
            <a:extLst>
              <a:ext uri="{FF2B5EF4-FFF2-40B4-BE49-F238E27FC236}">
                <a16:creationId xmlns:a16="http://schemas.microsoft.com/office/drawing/2014/main" id="{55E955C0-22D9-0959-F8F2-DDA6E87E7788}"/>
              </a:ext>
            </a:extLst>
          </p:cNvPr>
          <p:cNvSpPr>
            <a:spLocks noChangeArrowheads="1"/>
          </p:cNvSpPr>
          <p:nvPr/>
        </p:nvSpPr>
        <p:spPr bwMode="auto">
          <a:xfrm>
            <a:off x="-1261579" y="27677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TextBox 21">
            <a:extLst>
              <a:ext uri="{FF2B5EF4-FFF2-40B4-BE49-F238E27FC236}">
                <a16:creationId xmlns:a16="http://schemas.microsoft.com/office/drawing/2014/main" id="{5E5A3E1C-6999-8BFE-834E-9356EFD9F809}"/>
              </a:ext>
            </a:extLst>
          </p:cNvPr>
          <p:cNvSpPr txBox="1"/>
          <p:nvPr/>
        </p:nvSpPr>
        <p:spPr>
          <a:xfrm>
            <a:off x="1502228" y="277586"/>
            <a:ext cx="5974439" cy="584775"/>
          </a:xfrm>
          <a:prstGeom prst="rect">
            <a:avLst/>
          </a:prstGeom>
        </p:spPr>
        <p:txBody>
          <a:bodyPr wrap="square" rtlCol="0">
            <a:spAutoFit/>
          </a:bodyPr>
          <a:lstStyle/>
          <a:p>
            <a:pPr marL="0" indent="0" algn="ctr">
              <a:lnSpc>
                <a:spcPct val="100000"/>
              </a:lnSpc>
              <a:spcBef>
                <a:spcPts val="0"/>
              </a:spcBef>
              <a:buFontTx/>
              <a:buNone/>
            </a:pPr>
            <a:r>
              <a:rPr lang="en-US" sz="3200" b="1" dirty="0">
                <a:solidFill>
                  <a:prstClr val="white"/>
                </a:solidFill>
                <a:latin typeface="Posterama" panose="020B0504020200020000" pitchFamily="34" charset="0"/>
                <a:ea typeface="微软雅黑"/>
                <a:cs typeface="Posterama" panose="020B0504020200020000" pitchFamily="34" charset="0"/>
              </a:rPr>
              <a:t>FLOW CHART</a:t>
            </a:r>
            <a:endParaRPr lang="en-IN" sz="3200" b="1"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077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D05C-443B-810F-4169-A71563E25CAF}"/>
              </a:ext>
            </a:extLst>
          </p:cNvPr>
          <p:cNvSpPr>
            <a:spLocks noGrp="1"/>
          </p:cNvSpPr>
          <p:nvPr>
            <p:ph type="title"/>
          </p:nvPr>
        </p:nvSpPr>
        <p:spPr/>
        <p:txBody>
          <a:bodyPr/>
          <a:lstStyle/>
          <a:p>
            <a:r>
              <a:rPr lang="en-US" sz="2800" dirty="0">
                <a:effectLst/>
                <a:latin typeface="Times New Roman" panose="02020603050405020304" pitchFamily="18" charset="0"/>
                <a:ea typeface="Times New Roman" panose="02020603050405020304" pitchFamily="18" charset="0"/>
              </a:rPr>
              <a:t>DATA</a:t>
            </a:r>
            <a:r>
              <a:rPr lang="en-US" sz="2800" spc="-10" dirty="0">
                <a:effectLst/>
                <a:latin typeface="Times New Roman" panose="02020603050405020304" pitchFamily="18" charset="0"/>
                <a:ea typeface="Times New Roman" panose="02020603050405020304" pitchFamily="18" charset="0"/>
              </a:rPr>
              <a:t>PREPROCESSING:</a:t>
            </a:r>
            <a:endParaRPr lang="en-IN" sz="2800" dirty="0"/>
          </a:p>
        </p:txBody>
      </p:sp>
      <p:sp>
        <p:nvSpPr>
          <p:cNvPr id="6" name="TextBox 5">
            <a:extLst>
              <a:ext uri="{FF2B5EF4-FFF2-40B4-BE49-F238E27FC236}">
                <a16:creationId xmlns:a16="http://schemas.microsoft.com/office/drawing/2014/main" id="{C87BF142-8590-74DC-168F-B359C99607AA}"/>
              </a:ext>
            </a:extLst>
          </p:cNvPr>
          <p:cNvSpPr txBox="1"/>
          <p:nvPr/>
        </p:nvSpPr>
        <p:spPr>
          <a:xfrm>
            <a:off x="587829" y="2136338"/>
            <a:ext cx="8560254" cy="2585323"/>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Data preprocessing is required tasks for cleaning the data and making it suitable for a machine learning model which also increases the accuracy and efficiency of a machine model.</a:t>
            </a:r>
          </a:p>
          <a:p>
            <a:pPr marL="285750" indent="-285750">
              <a:buFont typeface="Arial" panose="020B0604020202020204" pitchFamily="34" charset="0"/>
              <a:buChar char="•"/>
            </a:pPr>
            <a:endParaRPr lang="en-US" sz="1800"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 In this particular section we re-label &amp; convert some categorial features into numeric values.</a:t>
            </a:r>
          </a:p>
          <a:p>
            <a:pPr marL="285750" indent="-285750">
              <a:buFont typeface="Arial" panose="020B0604020202020204" pitchFamily="34" charset="0"/>
              <a:buChar char="•"/>
            </a:pPr>
            <a:endParaRPr lang="en-US" sz="1800"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rPr>
              <a:t> predictive maintenance is time series data. Data includes a timestamp, a set of sensor readings collected at the same time as timestamps, and device identifiers.</a:t>
            </a:r>
            <a:endParaRPr lang="en-IN" dirty="0">
              <a:solidFill>
                <a:schemeClr val="bg1"/>
              </a:solidFill>
            </a:endParaRPr>
          </a:p>
        </p:txBody>
      </p:sp>
    </p:spTree>
    <p:extLst>
      <p:ext uri="{BB962C8B-B14F-4D97-AF65-F5344CB8AC3E}">
        <p14:creationId xmlns:p14="http://schemas.microsoft.com/office/powerpoint/2010/main" val="183329215"/>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1274</TotalTime>
  <Words>2164</Words>
  <Application>Microsoft Office PowerPoint</Application>
  <PresentationFormat>Widescreen</PresentationFormat>
  <Paragraphs>166</Paragraphs>
  <Slides>27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等线</vt:lpstr>
      <vt:lpstr>Abadi</vt:lpstr>
      <vt:lpstr>Algerian</vt:lpstr>
      <vt:lpstr>Aparajita</vt:lpstr>
      <vt:lpstr>Arial</vt:lpstr>
      <vt:lpstr>Arial Black</vt:lpstr>
      <vt:lpstr>Arial Rounded MT Bold</vt:lpstr>
      <vt:lpstr>Calibri</vt:lpstr>
      <vt:lpstr>Courier New</vt:lpstr>
      <vt:lpstr>Posterama</vt:lpstr>
      <vt:lpstr>Posterama Text Black</vt:lpstr>
      <vt:lpstr>Posterama Text SemiBold</vt:lpstr>
      <vt:lpstr>Times New Roman</vt:lpstr>
      <vt:lpstr>Office 主题​​</vt:lpstr>
      <vt:lpstr>Statistical Machine        learning</vt:lpstr>
      <vt:lpstr>MACHINE FAILURE       PREDICTION  </vt:lpstr>
      <vt:lpstr>Introduction</vt:lpstr>
      <vt:lpstr>ABSTRACT :</vt:lpstr>
      <vt:lpstr>PROBLEM STATEMENT We are making a project on Machine failure prediction. The problem statement is about the failure of machines which is been one factor  why the prices inflation happening now. It’s been known that Automobile industry is rapidly growing industry, so reduce the failures through predicting which type of failure it is.  Although it appears to be an easy project or simply constructing a model, the dataset we have is noisy and requires extensive feature engineering and preprocessing. </vt:lpstr>
      <vt:lpstr>PROPOSED SYSTEM:</vt:lpstr>
      <vt:lpstr>Objectives:</vt:lpstr>
      <vt:lpstr>PowerPoint Presentation</vt:lpstr>
      <vt:lpstr>DATAPREPROCESSING:</vt:lpstr>
      <vt:lpstr>The dataset consists of 10 000 data points stored as rows with 14 features in columns.  UID: unique identifier ranging from 1 to 10000.  product ID: consisting of a letter L, M, or H for low (50% of all products), medium (30%) and high (20%) as product quality variants and a variant-specific serial number.  Type : it indicates L,M and H  Air temperature [K]: generated using a random walk process later normalized to a standard deviation of 2 K around 300 K  Process temperature [K]: generated using a random walk process normalized to a standard deviation of 1 K, added to the air temperature plus 10 K.  Rotational speed [rpm]: calculated from a power of 2860 W, overlaid with a normally distributed noise  Torque [Nm]: torque values are normally distributed around 40 Nm with a Ï ƒ = 10 Nm and no negative values.  Tool wear [min]: The quality variants H/M/L add 5/3/2 minutes of tool wear to the used tool in the process.   'machine failure/target' label that indicates, whether the machine has failed in this particular datapoint for any of the following failure modes are true.   </vt:lpstr>
      <vt:lpstr> The machine failure consists of five independent failure modes  Tool wear failure (TWF): the tool will be replaced of fail at a randomly selected tool wear time between 200 â€“ 240 mins (120 times in our dataset). At this point in time, the tool is replaced 69 times, and fails 51 times (randomly assigned).  Heat dissipation failure (HDF): heat dissipation causes a process failure, if the difference between air- and process temperature is below 8.6 K and the toolâ€™s rotational speed is below 1380 rpm. This is the case for 115 data points.  Power failure (PWF): the product of torque and rotational speed (in rad/s) equals the power required for the process. If this power is below 3500 W or above 9000 W, the process fails, which is the case 95 times in our dataset.  Overstrain failure (OSF): if the product of tool wear and torque exceeds 11,000 minNm for the L product variant (12,000 M, 13,000 H), the process fails due to overstrain. This is true for 98 datapoints.  Random failures (RNF): Each process has a chance of 0,1 % to fail regardless of its process parameters. This is the case for only 5 datapoints, less than could be expected for 10,000 datapoints in our dataset.  If at least one of the above failure modes is true, the process fails and the ‘Machine Failure' label is set to 1. It is therefore not transparent to the Machine learning method, which of the failure modes has caused the process to fail. </vt:lpstr>
      <vt:lpstr>MACHINE FAILURE PREDICTION Dataset</vt:lpstr>
      <vt:lpstr>DATA CLEANING : </vt:lpstr>
      <vt:lpstr>DATA VISUALISATION </vt:lpstr>
      <vt:lpstr>PowerPoint Presentation</vt:lpstr>
      <vt:lpstr>PowerPoint Presentation</vt:lpstr>
      <vt:lpstr>PowerPoint Presentation</vt:lpstr>
      <vt:lpstr>METHODOLOGY</vt:lpstr>
      <vt:lpstr>K-Nearest Neighbor is one of the simplest Machine Learning algorithms based on Supervised Learning technique. K-NN algorithm assumes the similarity between the new case/data and available cases and put the new case into the category that is most similar to the available categories. K-NN is a non-parametric algorithm, which means it does not make any assumption on underlying data. K-NN algorithm stores all the available data and classifies a new data point based on the similarity. This means when new data appears then it can be easily classified into a well suite category by using K- NN algorithm. KNN algorithm at the training phase just stores the dataset and when it gets new data, then   it classifies that data into a category that is much similar to the new data.     </vt:lpstr>
      <vt:lpstr>PowerPoint Presentation</vt:lpstr>
      <vt:lpstr>Logistic regression is one of the most popular Machine Learning algorithm , which comes under the Supervised Learning Technique. Logistic Regression estimates the probability of a dependent variable as a function of independent variables. The dependent variable is the output that we are trying to predict while the independent variables or explanatory variables are the factors that we feel could influence the output. Logistic regression is used for solving the classification problems . y=β0+β1.x1+ β2.x2+ β3.x3+ β4.x4+…….. β0 β1 β2_____ we need to take random values. X=[x1,x2,x3,……..]   x1,x2 ___are independent variables of the dataset. </vt:lpstr>
      <vt:lpstr>                                       </vt:lpstr>
      <vt:lpstr>PowerPoint Presentation</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FAILURE       PREDICTION</dc:title>
  <dc:creator>Billa Nithya</dc:creator>
  <cp:lastModifiedBy>Billa Nithya</cp:lastModifiedBy>
  <cp:revision>19</cp:revision>
  <dcterms:created xsi:type="dcterms:W3CDTF">2022-10-06T13:36:32Z</dcterms:created>
  <dcterms:modified xsi:type="dcterms:W3CDTF">2022-12-06T08:38:50Z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